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301" r:id="rId5"/>
    <p:sldId id="302" r:id="rId6"/>
    <p:sldId id="303" r:id="rId7"/>
    <p:sldId id="263" r:id="rId8"/>
    <p:sldId id="261" r:id="rId9"/>
    <p:sldId id="304" r:id="rId10"/>
    <p:sldId id="305" r:id="rId11"/>
    <p:sldId id="264" r:id="rId12"/>
    <p:sldId id="271" r:id="rId13"/>
    <p:sldId id="272" r:id="rId14"/>
    <p:sldId id="276" r:id="rId15"/>
    <p:sldId id="296" r:id="rId16"/>
    <p:sldId id="300" r:id="rId17"/>
    <p:sldId id="295" r:id="rId18"/>
    <p:sldId id="306" r:id="rId19"/>
    <p:sldId id="287" r:id="rId20"/>
    <p:sldId id="275" r:id="rId21"/>
    <p:sldId id="281" r:id="rId22"/>
    <p:sldId id="297" r:id="rId23"/>
    <p:sldId id="299" r:id="rId24"/>
    <p:sldId id="283" r:id="rId25"/>
  </p:sldIdLst>
  <p:sldSz cx="12192000" cy="6858000"/>
  <p:notesSz cx="6858000" cy="9144000"/>
  <p:custDataLst>
    <p:tags r:id="rId27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232F6-908B-4DF5-8458-DBC5DFFA672A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FCB4F9-2F4D-4DFB-AE68-E28617D85B83}" type="pres">
      <dgm:prSet presAssocID="{D27232F6-908B-4DF5-8458-DBC5DFFA672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E768D46-8FC7-490A-BD6F-929ADE61BCA4}" type="presOf" srcId="{D27232F6-908B-4DF5-8458-DBC5DFFA672A}" destId="{ABFCB4F9-2F4D-4DFB-AE68-E28617D85B83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1D80-9E97-45C7-9957-52A927ACCA3A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372F2-0A20-4196-ADAE-C7416BBFA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1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2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4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2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2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9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1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4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0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3A4F-2A13-45A5-A92D-93535CDA1D1B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9BE2-B59B-40AF-8442-47BAD161B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martrestaurantproject.com/the-project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1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-13252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8042" y="6231248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Dated: 2</a:t>
            </a:r>
            <a:r>
              <a:rPr lang="en-US" sz="2000" baseline="30000" dirty="0">
                <a:solidFill>
                  <a:prstClr val="white">
                    <a:lumMod val="50000"/>
                  </a:prstClr>
                </a:solidFill>
              </a:rPr>
              <a:t>nd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 October, 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54157" y="1579431"/>
            <a:ext cx="10972799" cy="4849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 question that we put to the restaurant owners is</a:t>
            </a:r>
          </a:p>
          <a:p>
            <a:pPr algn="just"/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be introduced to a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user-friendly, inexpensive, time efficient and error free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all the existing chaos?</a:t>
            </a:r>
          </a:p>
          <a:p>
            <a:pPr algn="just"/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your answer is an 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then adopt are proposed </a:t>
            </a:r>
            <a:r>
              <a:rPr lang="en-US" sz="3200" b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5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07164" y="1883224"/>
            <a:ext cx="10880036" cy="19726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0762" y="0"/>
            <a:ext cx="4885385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2" y="1036089"/>
            <a:ext cx="10344617" cy="5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b="1" u="sng" dirty="0">
                <a:solidFill>
                  <a:srgbClr val="1E47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PLC BASED SMART RESTAURANT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UN-INTERRUPTED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delivery of food based on a low cost touch screen Restaurant Management System using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 arm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Conveyer belts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multi touch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LCD modules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THIS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6598677"/>
              </p:ext>
            </p:extLst>
          </p:nvPr>
        </p:nvGraphicFramePr>
        <p:xfrm>
          <a:off x="1131573" y="3763616"/>
          <a:ext cx="4725887" cy="301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11855" y="4483865"/>
            <a:ext cx="10719412" cy="21952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the billing, pick and place of items and the return of the food utensils back to the kitchen are also automated. Resulting in a user-friendly, inexpensive, time efficient and error free application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8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4134119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20439"/>
          <a:stretch/>
        </p:blipFill>
        <p:spPr>
          <a:xfrm>
            <a:off x="3007605" y="1396387"/>
            <a:ext cx="6202496" cy="5092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622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8039" y="0"/>
            <a:ext cx="3915178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Diagram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04" y="758663"/>
            <a:ext cx="9061940" cy="60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6387922" cy="75866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have done so far?: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PLC training from EESINT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-S7 300 PLC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-Basic Ladder Programming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-Use of PLC blocks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-Control of Conveyor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Interfaced User HMI using PLC S7 1200 and Established connection b/w two HMIs.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0"/>
            <a:ext cx="6387922" cy="75866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done so far?: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88692" y="758662"/>
            <a:ext cx="7622261" cy="1456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Source of Basic idea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96" y="1140841"/>
            <a:ext cx="6849787" cy="56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233190"/>
            <a:ext cx="6387922" cy="75866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done so far?: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73098" y="1399142"/>
            <a:ext cx="3037041" cy="3701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 Robotic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Assembly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Slider using Stepper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 using Servo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Stepper Motors</a:t>
            </a:r>
          </a:p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wire unipolar)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24" y="1243010"/>
            <a:ext cx="7253989" cy="5440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45394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409460"/>
            <a:ext cx="6387922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Faced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95133" y="991851"/>
            <a:ext cx="9749308" cy="446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HMI to PLC Interfacing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Cycle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 Arm Design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Rotary and Linear Motion with the 	   robotic arm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Conveyor Belt Design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Rollers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4134119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of automation itself is </a:t>
            </a:r>
            <a:r>
              <a:rPr lang="en-US" sz="3200" b="1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marketable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is likely to attract more customers and , therefore, result in increased profit margins.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level jobs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development, deployment, maintenance and running of the automated processes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robustness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whole process.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margin for human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whole process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5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569"/>
          <a:stretch/>
        </p:blipFill>
        <p:spPr>
          <a:xfrm>
            <a:off x="-179545" y="0"/>
            <a:ext cx="617427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3541691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whole assembly can be utilized in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in Industries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 based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luggage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orting System in airports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Footwear ordering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 shoe stores (it is nearly 	impossible to keep all sizes of the same design 	stacked up at one place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infront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customer so for 	that purpose our assembly can be utilized</a:t>
            </a:r>
            <a:endParaRPr lang="en-US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algn="just"/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just"/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8042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9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8542" y="487194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Department of Electrical Engineering,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University of Engineering and Technology, Lahore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98641" y="1656497"/>
            <a:ext cx="11143759" cy="102387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PLC BASED SMART RESTAURANT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15879" y="784401"/>
            <a:ext cx="7772400" cy="46166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No: 15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484321" y="3784209"/>
            <a:ext cx="7772400" cy="1209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Advisor: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HABIB WAJID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Co-Advisor: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KHALID MAHMOOD-UL-HASSAN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343" y="172891"/>
            <a:ext cx="1066886" cy="10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2691685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Audience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industry 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 growing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in Pakistan</a:t>
            </a:r>
          </a:p>
          <a:p>
            <a:pPr lvl="5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increased competition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quality restaurants in Pakistan’s major cities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Lahore = 456+  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Multan = 55+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Karachi = 746+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Gujranwala = 53+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Islamabad = 209+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Peshawar = 53+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Rawalpindi = 98+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Hyderabad = 27+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5" y="483119"/>
            <a:ext cx="5245862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Deliverables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prototype of Smart Restaurant that includes: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and Place Robotic Assembly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 Card Based Identity and Billing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Conveyor Belts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of sensors for accurate user table detection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9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5" y="483119"/>
            <a:ext cx="3252001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 Chart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7" y="1373739"/>
            <a:ext cx="11548353" cy="43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66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5" y="483119"/>
            <a:ext cx="3252001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65471" y="2081442"/>
            <a:ext cx="9749308" cy="1637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http://www.thesmartrestaurantproject.com/the-project.html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http://pakistani.pk/category/restaurants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ankyou and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3" y="0"/>
            <a:ext cx="11741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9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4885385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Introduction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17432" y="1858289"/>
            <a:ext cx="5303949" cy="177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M.HAMZA RIAZ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(Team Leader)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2013-EE-168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Power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217432" y="4029933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M.MUNEEB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2013-EE-024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Power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977442" y="1858289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TALHA ZIA MUHAMMAD ALI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2013-EE-175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Power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977441" y="3998365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ABDUS SALAM MAHMOOD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2013-EE-026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Computer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6120958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54157" y="1579431"/>
            <a:ext cx="10972799" cy="4557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research into restaurant management has led us to understand the many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peeves and problems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facing restaurant-owners and managers in daily operations. For instance,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Pakistan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dependent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labors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service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industry. Ever increasing competition in the industry results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overworked,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unhappy employees,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turnaround times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dining tables, and a lot of inefficiencies in getting orders to the kitchen and food to the diners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then peak hour comes, and the whole scene reduces to a 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mangled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chaotic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mess of exasperated diners and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stressed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staff members. And the cycle goes on again, the next day, and the day after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be the issues our food industry face right now?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have a look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-13252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87505" y="2205756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8042" y="6150114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Dated: 11th November, 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43140" y="2626033"/>
            <a:ext cx="10972799" cy="13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Smart Restaurant Project is designed from a workflow-based perspective, to solve these very issues. Generally, this is the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workflow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-13252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54157" y="1579431"/>
            <a:ext cx="10972799" cy="4849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60" y="1468711"/>
            <a:ext cx="10390992" cy="5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12th November, 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40904" y="1579431"/>
            <a:ext cx="10972799" cy="4557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Shortage of manpower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theft at the cashier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Mistakes in taking orders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Mistakes in delivering orders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Mistakes in billing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 ups in matching credit cards to the respective customers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Impatient customers queuing outside</a:t>
            </a:r>
          </a:p>
        </p:txBody>
      </p:sp>
    </p:spTree>
    <p:extLst>
      <p:ext uri="{BB962C8B-B14F-4D97-AF65-F5344CB8AC3E}">
        <p14:creationId xmlns:p14="http://schemas.microsoft.com/office/powerpoint/2010/main" val="643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-13252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8042" y="6231248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Dated: 2</a:t>
            </a:r>
            <a:r>
              <a:rPr lang="en-US" sz="2000" baseline="30000" dirty="0">
                <a:solidFill>
                  <a:prstClr val="white">
                    <a:lumMod val="50000"/>
                  </a:prstClr>
                </a:solidFill>
              </a:rPr>
              <a:t>nd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 October, 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54157" y="1579431"/>
            <a:ext cx="10972799" cy="4849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these processes are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intensive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prone to mistakes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information is channeled from one person to another. It is also inefficient, as the staff is expected to multi-task in an environment where various requests and demands for attention comes in non-stop. 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stop-start-serve routine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turnaround time and results in conflicted priorities.</a:t>
            </a:r>
            <a:endParaRPr lang="en-US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DIAGRAMS/DATA1.XML" val="1336290658"/>
  <p:tag name="PPT/SLIDES/SLIDE27.XML" val="2523688602"/>
  <p:tag name="PPT/SLIDES/SLIDE16.XML" val="1440658614"/>
  <p:tag name="PPT/SLIDES/SLIDE15.XML" val="453150251"/>
  <p:tag name="PPT/SLIDES/SLIDE14.XML" val="3231497555"/>
  <p:tag name="PPT/SLIDES/SLIDE13.XML" val="1967491182"/>
  <p:tag name="PPT/SLIDES/SLIDE12.XML" val="131306210"/>
  <p:tag name="PPT/SLIDES/SLIDE11.XML" val="2725354272"/>
  <p:tag name="PPT/SLIDES/SLIDE10.XML" val="2368276732"/>
  <p:tag name="PPT/SLIDES/SLIDE17.XML" val="108446251"/>
  <p:tag name="PPT/SLIDES/SLIDE18.XML" val="1868057344"/>
  <p:tag name="PPT/SLIDES/SLIDE19.XML" val="3792061528"/>
  <p:tag name="PPT/SLIDES/SLIDE28.XML" val="2753701439"/>
  <p:tag name="PPT/SLIDES/SLIDE25.XML" val="3915489130"/>
  <p:tag name="PPT/SLIDES/SLIDE24.XML" val="1017787828"/>
  <p:tag name="PPT/SLIDES/SLIDE23.XML" val="2218309655"/>
  <p:tag name="PPT/SLIDES/SLIDE22.XML" val="4197925483"/>
  <p:tag name="PPT/SLIDES/SLIDE21.XML" val="1392762028"/>
  <p:tag name="PPT/SLIDES/SLIDE20.XML" val="3377676560"/>
  <p:tag name="PPT/SLIDES/SLIDE9.XML" val="3698096544"/>
  <p:tag name="PPT/SLIDES/SLIDE8.XML" val="429779700"/>
  <p:tag name="PPT/SLIDES/SLIDE7.XML" val="3163679751"/>
  <p:tag name="PPT/SLIDES/SLIDE1.XML" val="57600650"/>
  <p:tag name="PPT/SLIDES/SLIDE2.XML" val="984856043"/>
  <p:tag name="PPT/SLIDES/SLIDE3.XML" val="3790733416"/>
  <p:tag name="PPT/SLIDES/SLIDE26.XML" val="847837075"/>
  <p:tag name="PPT/SLIDES/SLIDE5.XML" val="3190463192"/>
  <p:tag name="PPT/SLIDES/SLIDE4.XML" val="2397385196"/>
  <p:tag name="PPT/SLIDES/SLIDE6.XML" val="4054137578"/>
  <p:tag name="PPT/SLIDEMASTERS/SLIDEMASTER1.XML" val="369374827"/>
  <p:tag name="PPT/SLIDELAYOUTS/SLIDELAYOUT11.XML" val="3788745592"/>
  <p:tag name="PPT/SLIDELAYOUTS/SLIDELAYOUT7.XML" val="2857075084"/>
  <p:tag name="PPT/SLIDELAYOUTS/SLIDELAYOUT9.XML" val="2305686630"/>
  <p:tag name="PPT/SLIDELAYOUTS/SLIDELAYOUT10.XML" val="3666877236"/>
  <p:tag name="PPT/NOTESSLIDES/NOTESSLIDE1.XML" val="4061321243"/>
  <p:tag name="PPT/SLIDELAYOUTS/SLIDELAYOUT6.XML" val="1572156466"/>
  <p:tag name="PPT/SLIDELAYOUTS/SLIDELAYOUT8.XML" val="3147287822"/>
  <p:tag name="PPT/SLIDELAYOUTS/SLIDELAYOUT4.XML" val="771897047"/>
  <p:tag name="PPT/SLIDELAYOUTS/SLIDELAYOUT1.XML" val="4166875774"/>
  <p:tag name="PPT/SLIDELAYOUTS/SLIDELAYOUT5.XML" val="2380047575"/>
  <p:tag name="PPT/SLIDELAYOUTS/SLIDELAYOUT3.XML" val="4142608198"/>
  <p:tag name="PPT/SLIDELAYOUTS/SLIDELAYOUT2.XML" val="1210678775"/>
  <p:tag name="PPT/MEDIA/IMAGE2.PNG" val="852685302"/>
  <p:tag name="PPT/MEDIA/IMAGE1.JPG" val="610446023"/>
  <p:tag name="PPT/THEME/THEME2.XML" val="2446211811"/>
  <p:tag name="PPT/NOTESMASTERS/NOTESMASTER1.XML" val="3637895629"/>
  <p:tag name="PPT/THEME/THEME1.XML" val="2446211811"/>
  <p:tag name="PPT/DIAGRAMS/LAYOUT1.XML" val="2038435033"/>
  <p:tag name="PPT/DIAGRAMS/QUICKSTYLE1.XML" val="2594491225"/>
  <p:tag name="PPT/MEDIA/IMAGE7.JPEG" val="3390764562"/>
  <p:tag name="PPT/MEDIA/IMAGE9.PNG" val="1942595607"/>
  <p:tag name="PPT/MEDIA/IMAGE10.JPEG" val="2368533618"/>
  <p:tag name="PPT/MEDIA/IMAGE6.JPEG" val="1913516963"/>
  <p:tag name="PPT/MEDIA/IMAGE8.JPEG" val="583708437"/>
  <p:tag name="PPT/MEDIA/IMAGE4.JPG" val="237339484"/>
  <p:tag name="PPT/MEDIA/IMAGE5.PNG" val="2395628259"/>
  <p:tag name="PPT/DIAGRAMS/DRAWING1.XML" val="3087414168"/>
  <p:tag name="PPT/DIAGRAMS/COLORS1.XML" val="3316882488"/>
  <p:tag name="PPT/MEDIA/IMAGE3.PNG" val="4105484302"/>
  <p:tag name="PPT/MEDIA/MEDIA1.MP4" val="16053850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827</Words>
  <Application>Microsoft Office PowerPoint</Application>
  <PresentationFormat>Widescreen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PLC BASED SMART RESTAURANT</vt:lpstr>
      <vt:lpstr>Team Introduction</vt:lpstr>
      <vt:lpstr>Problem Statement</vt:lpstr>
      <vt:lpstr>Problem Statement</vt:lpstr>
      <vt:lpstr>Problem Statement</vt:lpstr>
      <vt:lpstr>Problem Statement</vt:lpstr>
      <vt:lpstr>Problem Statement</vt:lpstr>
      <vt:lpstr>Problem Statement</vt:lpstr>
      <vt:lpstr>Problem Statement</vt:lpstr>
      <vt:lpstr>Proposed Solution</vt:lpstr>
      <vt:lpstr>Block Diagram </vt:lpstr>
      <vt:lpstr>Flow Diagram</vt:lpstr>
      <vt:lpstr>What we have done so far?:</vt:lpstr>
      <vt:lpstr>What have we done so far?:</vt:lpstr>
      <vt:lpstr>What have we done so far?:</vt:lpstr>
      <vt:lpstr>Problems Faced</vt:lpstr>
      <vt:lpstr>Advantages</vt:lpstr>
      <vt:lpstr>Applications</vt:lpstr>
      <vt:lpstr>Audience</vt:lpstr>
      <vt:lpstr>Future Deliverables</vt:lpstr>
      <vt:lpstr>Gantt Chart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Muneeb</dc:creator>
  <cp:lastModifiedBy>Muhammad Muneeb</cp:lastModifiedBy>
  <cp:revision>52</cp:revision>
  <dcterms:modified xsi:type="dcterms:W3CDTF">2016-11-12T10:14:17Z</dcterms:modified>
</cp:coreProperties>
</file>