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7" r:id="rId3"/>
    <p:sldId id="275" r:id="rId4"/>
    <p:sldId id="263" r:id="rId5"/>
    <p:sldId id="277" r:id="rId6"/>
    <p:sldId id="271" r:id="rId7"/>
    <p:sldId id="260" r:id="rId8"/>
    <p:sldId id="272" r:id="rId9"/>
    <p:sldId id="261" r:id="rId10"/>
    <p:sldId id="273" r:id="rId11"/>
    <p:sldId id="264" r:id="rId12"/>
    <p:sldId id="265" r:id="rId13"/>
    <p:sldId id="262" r:id="rId14"/>
    <p:sldId id="274" r:id="rId15"/>
    <p:sldId id="278" r:id="rId16"/>
    <p:sldId id="276" r:id="rId17"/>
    <p:sldId id="268" r:id="rId18"/>
    <p:sldId id="270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6C4E65-D334-4B31-ADA9-454C7A1190EE}">
          <p14:sldIdLst>
            <p14:sldId id="258"/>
            <p14:sldId id="257"/>
            <p14:sldId id="275"/>
            <p14:sldId id="263"/>
            <p14:sldId id="277"/>
            <p14:sldId id="271"/>
            <p14:sldId id="260"/>
            <p14:sldId id="272"/>
            <p14:sldId id="261"/>
            <p14:sldId id="273"/>
            <p14:sldId id="264"/>
            <p14:sldId id="265"/>
            <p14:sldId id="262"/>
            <p14:sldId id="274"/>
            <p14:sldId id="278"/>
            <p14:sldId id="276"/>
            <p14:sldId id="268"/>
            <p14:sldId id="270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1D80-9E97-45C7-9957-52A927ACCA3A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372F2-0A20-4196-ADAE-C7416BBF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18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2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4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8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2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4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2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9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1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3A4F-2A13-45A5-A92D-93535CDA1D1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0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A3A4F-2A13-45A5-A92D-93535CDA1D1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9BE2-B59B-40AF-8442-47BAD161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3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ircuitstoday.com/filter-circuit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68542" y="487194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Department of Electrical Engineering,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University of Engineering and Technology, Lahore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14420" y="1468977"/>
            <a:ext cx="11143759" cy="22352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and Implementation of On Board Computer of Micro LEO Satellite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315879" y="784401"/>
            <a:ext cx="7772400" cy="46166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No: 40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484321" y="4035592"/>
            <a:ext cx="7772400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Advisor: Dr. Muhammad Tahir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057" y="172891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69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5" y="483119"/>
            <a:ext cx="3915178" cy="7586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Diagram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598" y="1256997"/>
            <a:ext cx="9878804" cy="4344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93090" y="5408339"/>
            <a:ext cx="4429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Reset and FTM flow diagram</a:t>
            </a:r>
          </a:p>
        </p:txBody>
      </p:sp>
    </p:spTree>
    <p:extLst>
      <p:ext uri="{BB962C8B-B14F-4D97-AF65-F5344CB8AC3E}">
        <p14:creationId xmlns:p14="http://schemas.microsoft.com/office/powerpoint/2010/main" val="133409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569"/>
          <a:stretch/>
        </p:blipFill>
        <p:spPr>
          <a:xfrm>
            <a:off x="-179545" y="0"/>
            <a:ext cx="617427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3541691" cy="7586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in space crafts, satellites and rockets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Automotive applications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Robotics and automation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2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2691685" cy="7586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Audience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 industry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Pakistani students interested in space technology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 programs of third world countries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20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6387922" cy="758662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have we done so far?: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131573" y="1579431"/>
            <a:ext cx="9749308" cy="16660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unit requirement and system design documents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 to SUPARCO officials</a:t>
            </a:r>
          </a:p>
          <a:p>
            <a:pPr marL="2628900" lvl="5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multi-node configuration</a:t>
            </a:r>
          </a:p>
          <a:p>
            <a:pPr marL="2628900" lvl="5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RS422 configuration</a:t>
            </a:r>
          </a:p>
          <a:p>
            <a:pPr marL="2628900" lvl="5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Watchdog timer configuration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15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6387922" cy="758662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have we done so far?: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89659" y="3654799"/>
            <a:ext cx="9749308" cy="16660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 selection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Schematic design of OBC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89659" y="1646804"/>
            <a:ext cx="9749308" cy="2524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Circuit design of various modules of OBC</a:t>
            </a:r>
          </a:p>
          <a:p>
            <a:pPr marL="2743200" lvl="5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Voltage regulation with EMI filtration</a:t>
            </a:r>
          </a:p>
          <a:p>
            <a:pPr marL="2743200" lvl="5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Reset circuit</a:t>
            </a:r>
          </a:p>
          <a:p>
            <a:pPr marL="2743200" lvl="5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Fault Tolerant Module(FTM)</a:t>
            </a:r>
          </a:p>
          <a:p>
            <a:pPr marL="2743200" lvl="5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Clock and processor</a:t>
            </a:r>
          </a:p>
          <a:p>
            <a:pPr marL="2743200" lvl="5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interfaces</a:t>
            </a:r>
          </a:p>
          <a:p>
            <a:pPr lvl="5"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337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3" y="483119"/>
            <a:ext cx="7727325" cy="7586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Improvement in Seniors’ Work: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089659" y="1646804"/>
            <a:ext cx="9749308" cy="4284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Processor has been changed according to requirements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firmware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Change of many components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Reset circuit has been included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FTM module has been included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circuits have been changed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 filtration has been included</a:t>
            </a:r>
          </a:p>
        </p:txBody>
      </p:sp>
    </p:spTree>
    <p:extLst>
      <p:ext uri="{BB962C8B-B14F-4D97-AF65-F5344CB8AC3E}">
        <p14:creationId xmlns:p14="http://schemas.microsoft.com/office/powerpoint/2010/main" val="2028231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6387922" cy="758662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 Developed: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205569" y="2944591"/>
            <a:ext cx="9749308" cy="16660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non-disclosure agreement with SUPARCO, design cannot be displayed before completion. </a:t>
            </a:r>
          </a:p>
        </p:txBody>
      </p:sp>
    </p:spTree>
    <p:extLst>
      <p:ext uri="{BB962C8B-B14F-4D97-AF65-F5344CB8AC3E}">
        <p14:creationId xmlns:p14="http://schemas.microsoft.com/office/powerpoint/2010/main" val="2279361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5259253" cy="7586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Deliverables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131573" y="1579431"/>
            <a:ext cx="9749308" cy="4014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PCB fabrication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of components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Firmware development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Attitude control demonstration </a:t>
            </a:r>
          </a:p>
        </p:txBody>
      </p:sp>
    </p:spTree>
    <p:extLst>
      <p:ext uri="{BB962C8B-B14F-4D97-AF65-F5344CB8AC3E}">
        <p14:creationId xmlns:p14="http://schemas.microsoft.com/office/powerpoint/2010/main" val="1245176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5" y="483119"/>
            <a:ext cx="3252001" cy="7586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Gantt Chart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75" y="1812846"/>
            <a:ext cx="11050073" cy="394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93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5" y="483119"/>
            <a:ext cx="3044737" cy="7586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131573" y="1579431"/>
            <a:ext cx="9749308" cy="3417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SUPARCO documents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sheets of various components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Microprocessor reference manual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OBC Systems by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A.E. Cooper and W.T Chow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Websites</a:t>
            </a:r>
          </a:p>
          <a:p>
            <a:pPr marL="2286000" lvl="4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http://www.circuitstoday.com/filter-circuits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0" lvl="4" indent="-457200" algn="just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0" lvl="4" indent="-457200" algn="just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89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4885385" cy="7586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 Introduction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17433" y="1929856"/>
            <a:ext cx="5303949" cy="1385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Riaz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(Team Leader)</a:t>
            </a:r>
          </a:p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2013-EE-113</a:t>
            </a:r>
          </a:p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Specialization: Computer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217433" y="3726212"/>
            <a:ext cx="5303949" cy="1385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Muhammad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Azeem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Awan</a:t>
            </a:r>
          </a:p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2013-EE-111</a:t>
            </a:r>
          </a:p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Specialization: Computer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977442" y="1858289"/>
            <a:ext cx="5303949" cy="1385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Muhammad Huzaifa Bashir</a:t>
            </a:r>
          </a:p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2013-EE-125</a:t>
            </a:r>
          </a:p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Specialization: Computer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6977441" y="3724103"/>
            <a:ext cx="5303949" cy="1385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Muhammad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Tahir</a:t>
            </a:r>
          </a:p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2013-EE-139</a:t>
            </a:r>
          </a:p>
          <a:p>
            <a:pPr algn="l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Specialization: Computer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9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3" y="483119"/>
            <a:ext cx="7807091" cy="7586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Level Diagram of PNSS-1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794" y="1553185"/>
            <a:ext cx="7582486" cy="406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7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4885385" cy="758662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endParaRPr lang="en-US" sz="4800" dirty="0">
              <a:solidFill>
                <a:srgbClr val="1E477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1641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attitude control of satellite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design for harsh space conditions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Fault tolerant design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efficient design of OBC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Simplicity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82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4885385" cy="7586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Solution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1641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Attitude Control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sensor data acquisition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 by control algorithms for error calculation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Commanding the actuators to minimize the error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space compatible components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Latch up protection of components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 filtration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131573" y="3933437"/>
            <a:ext cx="9749308" cy="1641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solidFill>
                  <a:srgbClr val="1E48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Harsh Space Conditions</a:t>
            </a:r>
          </a:p>
        </p:txBody>
      </p:sp>
    </p:spTree>
    <p:extLst>
      <p:ext uri="{BB962C8B-B14F-4D97-AF65-F5344CB8AC3E}">
        <p14:creationId xmlns:p14="http://schemas.microsoft.com/office/powerpoint/2010/main" val="1962356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4885385" cy="7586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Solution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31573" y="1579431"/>
            <a:ext cx="9749308" cy="1272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Fault Tolerant Design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Fault Tolerant Module (FTM)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redundancy at component and module level</a:t>
            </a:r>
          </a:p>
          <a:p>
            <a:pPr algn="just"/>
            <a:r>
              <a:rPr lang="en-US" sz="3200" b="1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Efficient Design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ultra low power components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131573" y="4301927"/>
            <a:ext cx="9749308" cy="12729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Simplicity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dedicated interfaces for different tasks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use of discrete components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4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4134119" cy="7586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Diagram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705" y="1242167"/>
            <a:ext cx="7950286" cy="39576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30251" y="5408339"/>
            <a:ext cx="2815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Interfaces of OBC</a:t>
            </a:r>
          </a:p>
        </p:txBody>
      </p:sp>
    </p:spTree>
    <p:extLst>
      <p:ext uri="{BB962C8B-B14F-4D97-AF65-F5344CB8AC3E}">
        <p14:creationId xmlns:p14="http://schemas.microsoft.com/office/powerpoint/2010/main" val="123639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4" y="483119"/>
            <a:ext cx="4134119" cy="7586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Diagram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9482" y="5308976"/>
            <a:ext cx="4807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Block Diagram of OBC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714" y="1341144"/>
            <a:ext cx="4975494" cy="410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3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5" r="95477"/>
          <a:stretch/>
        </p:blipFill>
        <p:spPr>
          <a:xfrm>
            <a:off x="-179544" y="0"/>
            <a:ext cx="630306" cy="685799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975" y="483119"/>
            <a:ext cx="3915178" cy="7586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1E477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Diagram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3090" y="5931559"/>
            <a:ext cx="7603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Undergraduate Final Year Project Presentation</a:t>
            </a:r>
          </a:p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Dated: 8</a:t>
            </a:r>
            <a:r>
              <a:rPr lang="en-US" sz="2000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November, 2016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877" y="188954"/>
            <a:ext cx="842171" cy="8471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352" y="1225613"/>
            <a:ext cx="9355525" cy="44067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63661" y="5408339"/>
            <a:ext cx="4584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Attitude Control Process</a:t>
            </a:r>
          </a:p>
        </p:txBody>
      </p:sp>
    </p:spTree>
    <p:extLst>
      <p:ext uri="{BB962C8B-B14F-4D97-AF65-F5344CB8AC3E}">
        <p14:creationId xmlns:p14="http://schemas.microsoft.com/office/powerpoint/2010/main" val="399671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596</Words>
  <Application>Microsoft Office PowerPoint</Application>
  <PresentationFormat>Widescreen</PresentationFormat>
  <Paragraphs>138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Design and Implementation of On Board Computer of Micro LEO Satellite</vt:lpstr>
      <vt:lpstr>Team Introduction</vt:lpstr>
      <vt:lpstr>System Level Diagram of PNSS-1</vt:lpstr>
      <vt:lpstr>Problem Statement</vt:lpstr>
      <vt:lpstr>Proposed Solution</vt:lpstr>
      <vt:lpstr>Proposed Solution</vt:lpstr>
      <vt:lpstr>Block Diagram</vt:lpstr>
      <vt:lpstr>Block Diagram</vt:lpstr>
      <vt:lpstr>Flow Diagram</vt:lpstr>
      <vt:lpstr>Flow Diagram</vt:lpstr>
      <vt:lpstr>Applications</vt:lpstr>
      <vt:lpstr>Audience</vt:lpstr>
      <vt:lpstr>What have we done so far?:</vt:lpstr>
      <vt:lpstr>What have we done so far?:</vt:lpstr>
      <vt:lpstr>Improvement in Seniors’ Work:</vt:lpstr>
      <vt:lpstr>Hardware Developed:</vt:lpstr>
      <vt:lpstr>Future Deliverables</vt:lpstr>
      <vt:lpstr>Gantt Chart</vt:lpstr>
      <vt:lpstr>References</vt:lpstr>
    </vt:vector>
  </TitlesOfParts>
  <Company>EED UET Lahore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Department of  Electrical Engineering UET Lahore  Prof. Dr. Tahir Izhar (Chairman)</dc:title>
  <dc:creator>Alinspiron</dc:creator>
  <cp:lastModifiedBy>M. Huzaifa Bashir</cp:lastModifiedBy>
  <cp:revision>105</cp:revision>
  <dcterms:created xsi:type="dcterms:W3CDTF">2016-09-27T20:20:47Z</dcterms:created>
  <dcterms:modified xsi:type="dcterms:W3CDTF">2016-11-12T13:28:22Z</dcterms:modified>
</cp:coreProperties>
</file>