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7" r:id="rId3"/>
    <p:sldId id="259" r:id="rId4"/>
    <p:sldId id="280" r:id="rId5"/>
    <p:sldId id="281" r:id="rId6"/>
    <p:sldId id="260" r:id="rId7"/>
    <p:sldId id="261" r:id="rId8"/>
    <p:sldId id="264" r:id="rId9"/>
    <p:sldId id="265" r:id="rId10"/>
    <p:sldId id="262" r:id="rId11"/>
    <p:sldId id="284" r:id="rId12"/>
    <p:sldId id="282" r:id="rId13"/>
    <p:sldId id="283" r:id="rId14"/>
    <p:sldId id="286" r:id="rId15"/>
    <p:sldId id="287" r:id="rId16"/>
    <p:sldId id="270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56C4E65-D334-4B31-ADA9-454C7A1190EE}">
          <p14:sldIdLst>
            <p14:sldId id="258"/>
            <p14:sldId id="257"/>
            <p14:sldId id="259"/>
            <p14:sldId id="280"/>
            <p14:sldId id="281"/>
            <p14:sldId id="260"/>
            <p14:sldId id="261"/>
            <p14:sldId id="264"/>
            <p14:sldId id="265"/>
            <p14:sldId id="262"/>
            <p14:sldId id="284"/>
            <p14:sldId id="282"/>
            <p14:sldId id="283"/>
            <p14:sldId id="286"/>
            <p14:sldId id="287"/>
            <p14:sldId id="270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A1D80-9E97-45C7-9957-52A927ACCA3A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372F2-0A20-4196-ADAE-C7416BBFA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1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2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4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8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2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4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2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9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1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4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0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3A4F-2A13-45A5-A92D-93535CDA1D1B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F9BE2-B59B-40AF-8442-47BAD161B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3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taticVARcompensato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8542" y="487194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Department of Electrical Engineering,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University of Engineering and Technology, Lahore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4420" y="1468977"/>
            <a:ext cx="11143759" cy="2235262"/>
          </a:xfrm>
        </p:spPr>
        <p:txBody>
          <a:bodyPr>
            <a:normAutofit/>
          </a:bodyPr>
          <a:lstStyle/>
          <a:p>
            <a:r>
              <a:rPr lang="en-HK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Factor Improvement Using Static VAR Compensator</a:t>
            </a:r>
            <a:br>
              <a:rPr lang="en-HK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>
              <a:solidFill>
                <a:srgbClr val="1E4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315879" y="784401"/>
            <a:ext cx="7772400" cy="46166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No: 2013-FYP-30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484321" y="403559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Advisor: Dr.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Tabrez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Shami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Dated: 8</a:t>
            </a:r>
            <a:r>
              <a:rPr lang="en-US" sz="20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November, 2016 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057" y="172891"/>
            <a:ext cx="842171" cy="8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6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4" y="483119"/>
            <a:ext cx="6387922" cy="758662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 have done so far?:</a:t>
            </a:r>
            <a:endParaRPr lang="en-US" sz="4800" dirty="0">
              <a:solidFill>
                <a:srgbClr val="1E4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itchFamily="34" charset="0"/>
              <a:buChar char="•"/>
            </a:pPr>
            <a:r>
              <a:rPr lang="en-H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of voltage sampling module: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H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variable resistor is used to adjust the value suitable for comparison at the controller.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8</a:t>
            </a:r>
            <a:r>
              <a:rPr lang="en-US" sz="20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November,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36" y="3247172"/>
            <a:ext cx="5734050" cy="1619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1915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31573" y="612521"/>
            <a:ext cx="6387922" cy="7586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 have done so far?</a:t>
            </a:r>
            <a:endParaRPr lang="en-US" sz="4800" dirty="0">
              <a:solidFill>
                <a:srgbClr val="1E4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itchFamily="34" charset="0"/>
              <a:buChar char="•"/>
            </a:pPr>
            <a:r>
              <a:rPr lang="en-H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of </a:t>
            </a:r>
            <a:r>
              <a:rPr lang="en-H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H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urrent sampling module: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n-HK" sz="1400" dirty="0" smtClean="0"/>
              <a:t>The </a:t>
            </a:r>
            <a:r>
              <a:rPr lang="en-HK" sz="1400" dirty="0"/>
              <a:t>simulation of current sampling module is shown below. A variable resistor is used to adjust the value of current suitable for comparison at the controller.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93090" y="5946307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8</a:t>
            </a:r>
            <a:r>
              <a:rPr lang="en-US" sz="20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November,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82" y="2875727"/>
            <a:ext cx="6268948" cy="1756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6498" y="472613"/>
            <a:ext cx="10032643" cy="758662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PCB Layout of Voltage Sampling Module</a:t>
            </a:r>
            <a:endParaRPr lang="en-US" sz="4800" dirty="0">
              <a:solidFill>
                <a:srgbClr val="1E4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8</a:t>
            </a:r>
            <a:r>
              <a:rPr lang="en-US" sz="20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November,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25" y="1647842"/>
            <a:ext cx="5934075" cy="3867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101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6498" y="472613"/>
            <a:ext cx="10032643" cy="758662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PCB Layout of Current Sampling Module</a:t>
            </a:r>
            <a:endParaRPr lang="en-US" sz="4800" dirty="0">
              <a:solidFill>
                <a:srgbClr val="1E4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8</a:t>
            </a:r>
            <a:r>
              <a:rPr lang="en-US" sz="20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November,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  <p:pic>
        <p:nvPicPr>
          <p:cNvPr id="7" name="Content Placeholder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04" y="1405748"/>
            <a:ext cx="6688209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243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6498" y="472613"/>
            <a:ext cx="10032643" cy="758662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 of </a:t>
            </a:r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and voltage </a:t>
            </a:r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Sampling Module</a:t>
            </a:r>
            <a:endParaRPr lang="en-US" sz="4800" dirty="0">
              <a:solidFill>
                <a:srgbClr val="1E4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8</a:t>
            </a:r>
            <a:r>
              <a:rPr lang="en-US" sz="20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November,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  <p:pic>
        <p:nvPicPr>
          <p:cNvPr id="7" name="Content Placeholder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2166" y="1405748"/>
            <a:ext cx="397918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6512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569"/>
          <a:stretch/>
        </p:blipFill>
        <p:spPr>
          <a:xfrm>
            <a:off x="-179545" y="0"/>
            <a:ext cx="617427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4" y="483119"/>
            <a:ext cx="5112913" cy="7586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Deliverables</a:t>
            </a:r>
            <a:endParaRPr lang="en-US" sz="4800" dirty="0">
              <a:solidFill>
                <a:srgbClr val="1E4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H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different sub modules for improving the power factor which consists of: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H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Zero Crossing Detector</a:t>
            </a:r>
            <a:endParaRPr lang="en-H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H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Microcontroller </a:t>
            </a:r>
            <a:r>
              <a:rPr lang="en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LCD interface (main board</a:t>
            </a:r>
            <a:r>
              <a:rPr lang="en-H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H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HK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Thyristor</a:t>
            </a:r>
            <a:r>
              <a:rPr lang="en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H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 with relay control</a:t>
            </a:r>
            <a:endParaRPr lang="en-H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H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Capacitor </a:t>
            </a:r>
            <a:r>
              <a:rPr lang="en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Inductive bank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 </a:t>
            </a:r>
            <a:r>
              <a:rPr lang="en-H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8342" y="5961055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8</a:t>
            </a:r>
            <a:r>
              <a:rPr lang="en-US" sz="20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November,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2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5" y="483119"/>
            <a:ext cx="3252001" cy="7586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Gantt Chart</a:t>
            </a:r>
            <a:endParaRPr lang="en-US" sz="4800" dirty="0">
              <a:solidFill>
                <a:srgbClr val="1E4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8342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8</a:t>
            </a:r>
            <a:r>
              <a:rPr lang="en-US" sz="20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November,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60" y="1241781"/>
            <a:ext cx="10293331" cy="435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9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5" y="483119"/>
            <a:ext cx="3044737" cy="7586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4800" dirty="0">
              <a:solidFill>
                <a:srgbClr val="1E4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HK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Haroon</a:t>
            </a:r>
            <a:r>
              <a:rPr lang="en-H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M. Rashid, 2015,. Power electronics devices, circuits and applications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H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Mehta K., Power System Analysis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H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Ware J., Power factor correction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hlinkClick r:id="rId3"/>
              </a:rPr>
              <a:t>http://en.wikipedia.org/wiki/StaticVARcompensator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/>
            <a:endParaRPr lang="en-US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8</a:t>
            </a:r>
            <a:r>
              <a:rPr lang="en-US" sz="20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November, 2016 </a:t>
            </a:r>
          </a:p>
        </p:txBody>
      </p:sp>
    </p:spTree>
    <p:extLst>
      <p:ext uri="{BB962C8B-B14F-4D97-AF65-F5344CB8AC3E}">
        <p14:creationId xmlns:p14="http://schemas.microsoft.com/office/powerpoint/2010/main" val="220689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4" y="483119"/>
            <a:ext cx="4885385" cy="7586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Introduction</a:t>
            </a:r>
            <a:endParaRPr lang="en-US" sz="4800" dirty="0">
              <a:solidFill>
                <a:srgbClr val="1E4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217433" y="1929856"/>
            <a:ext cx="5303949" cy="1385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Muhammad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Arshed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(Team Leader)</a:t>
            </a:r>
          </a:p>
          <a:p>
            <a:pPr algn="l"/>
            <a:r>
              <a:rPr lang="en-HK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2013-EE-138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Specialization: Power Engineering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Dated: 8</a:t>
            </a:r>
            <a:r>
              <a:rPr lang="en-US" sz="20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November, 2016 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217433" y="3726212"/>
            <a:ext cx="5303949" cy="1385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H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Sadia</a:t>
            </a:r>
            <a:r>
              <a:rPr lang="en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H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Naseer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HK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2013-EE-58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Specialization: Power Engineering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6977442" y="1858289"/>
            <a:ext cx="5303949" cy="1385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Muhammad </a:t>
            </a:r>
            <a:r>
              <a:rPr lang="en-H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Sohail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HK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2013-EE-96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Specialization: Power Engineering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6977441" y="3724103"/>
            <a:ext cx="5303949" cy="1385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H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Faheem</a:t>
            </a:r>
            <a:r>
              <a:rPr lang="en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Zafar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2013-EE-188</a:t>
            </a:r>
          </a:p>
          <a:p>
            <a:pPr algn="l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Specialization: Power Engineering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06571" y="483119"/>
            <a:ext cx="4950517" cy="7586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  <a:endParaRPr lang="en-US" sz="4800" dirty="0">
              <a:solidFill>
                <a:srgbClr val="1E4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H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power factor is low then following problems occur: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H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Useful power which is active power is low.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H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Consumer has to face penalty.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H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Generator which is supplying power, has to face more loading.</a:t>
            </a:r>
          </a:p>
          <a:p>
            <a:pPr lvl="1" algn="l"/>
            <a:endParaRPr lang="en-HK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Dated: 8</a:t>
            </a:r>
            <a:r>
              <a:rPr lang="en-US" sz="20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November, 2016 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06571" y="483119"/>
            <a:ext cx="4950517" cy="7586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Solution</a:t>
            </a:r>
            <a:endParaRPr lang="en-US" sz="4800" dirty="0">
              <a:solidFill>
                <a:srgbClr val="1E4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solution of these problems is to improve power factor, which can be done by three ways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H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Static VAR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compensator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Synchronous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Condenser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Phase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Advancer</a:t>
            </a:r>
          </a:p>
          <a:p>
            <a:pPr lvl="1"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Dated: 8</a:t>
            </a:r>
            <a:r>
              <a:rPr lang="en-US" sz="20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November, 2016 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1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31573" y="612521"/>
            <a:ext cx="4950517" cy="758662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Solution</a:t>
            </a:r>
            <a:endParaRPr lang="en-US" sz="4800" dirty="0">
              <a:solidFill>
                <a:srgbClr val="1E4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using Static VAR Compensator for power factor improvement because: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low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requires less maintenance as there is no rotating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be easily installed as it 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Below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500KVA rating, cost of synchronous condenser is greater than static VAR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compensator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advancers are not economical for motor of ratings below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200HP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8342" y="5975803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Dated: 8</a:t>
            </a:r>
            <a:r>
              <a:rPr lang="en-US" sz="20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November, 2016 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4" y="483119"/>
            <a:ext cx="4134119" cy="7586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 Diagram</a:t>
            </a:r>
            <a:endParaRPr lang="en-US" sz="4800" dirty="0">
              <a:solidFill>
                <a:srgbClr val="1E4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Dated: 8</a:t>
            </a:r>
            <a:r>
              <a:rPr lang="en-US" sz="20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November, 2016 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474" y="1609725"/>
            <a:ext cx="6057052" cy="363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3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5" y="483119"/>
            <a:ext cx="3915178" cy="7586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 Diagram</a:t>
            </a:r>
            <a:endParaRPr lang="en-US" sz="4800" dirty="0">
              <a:solidFill>
                <a:srgbClr val="1E4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Dated: 8</a:t>
            </a:r>
            <a:r>
              <a:rPr lang="en-US" sz="20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November, 2016 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85" y="1618697"/>
            <a:ext cx="5434884" cy="406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569"/>
          <a:stretch/>
        </p:blipFill>
        <p:spPr>
          <a:xfrm>
            <a:off x="-179545" y="0"/>
            <a:ext cx="617427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4" y="483119"/>
            <a:ext cx="3541691" cy="7586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endParaRPr lang="en-US" sz="4800" dirty="0">
              <a:solidFill>
                <a:srgbClr val="1E4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H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Static VAR Compensator is used: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H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reactive power compensation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H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voltage stabilization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H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harmonic Reduction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H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increase the system capacity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H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increase productivity</a:t>
            </a:r>
          </a:p>
          <a:p>
            <a:pPr marL="971550" lvl="1" indent="-514350" algn="just">
              <a:buFont typeface="+mj-lt"/>
              <a:buAutoNum type="arabicPeriod"/>
            </a:pPr>
            <a:endParaRPr lang="en-HK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8</a:t>
            </a:r>
            <a:r>
              <a:rPr lang="en-US" sz="20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November,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2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4" y="483119"/>
            <a:ext cx="2691685" cy="7586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Audience</a:t>
            </a:r>
            <a:endParaRPr lang="en-US" sz="4800" dirty="0">
              <a:solidFill>
                <a:srgbClr val="1E4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Steel making plants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 stations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Cutting tool industries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rolling mills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 feeders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46307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8</a:t>
            </a:r>
            <a:r>
              <a:rPr lang="en-US" sz="20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November,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20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590</Words>
  <Application>Microsoft Office PowerPoint</Application>
  <PresentationFormat>Widescreen</PresentationFormat>
  <Paragraphs>107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 Factor Improvement Using Static VAR Compensator </vt:lpstr>
      <vt:lpstr>Team Introduction</vt:lpstr>
      <vt:lpstr>Problem Statement</vt:lpstr>
      <vt:lpstr>Problem Solution</vt:lpstr>
      <vt:lpstr>Problem Solution</vt:lpstr>
      <vt:lpstr>Block Diagram</vt:lpstr>
      <vt:lpstr>Flow Diagram</vt:lpstr>
      <vt:lpstr>Applications</vt:lpstr>
      <vt:lpstr>Audience</vt:lpstr>
      <vt:lpstr>What we have done so far?:</vt:lpstr>
      <vt:lpstr>What we have done so far?</vt:lpstr>
      <vt:lpstr>PCB Layout of Voltage Sampling Module</vt:lpstr>
      <vt:lpstr>PCB Layout of Current Sampling Module</vt:lpstr>
      <vt:lpstr>Hardware of current and voltage Sampling Module</vt:lpstr>
      <vt:lpstr>Future Deliverables</vt:lpstr>
      <vt:lpstr>Gantt Chart</vt:lpstr>
      <vt:lpstr>References</vt:lpstr>
    </vt:vector>
  </TitlesOfParts>
  <Company>EED UET Lahore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Department of  Electrical Engineering UET Lahore  Prof. Dr. Tahir Izhar (Chairman)</dc:title>
  <dc:creator>Alinspiron</dc:creator>
  <cp:lastModifiedBy>Muhammad Arshed</cp:lastModifiedBy>
  <cp:revision>83</cp:revision>
  <dcterms:created xsi:type="dcterms:W3CDTF">2016-09-27T20:20:47Z</dcterms:created>
  <dcterms:modified xsi:type="dcterms:W3CDTF">2016-11-11T01:04:05Z</dcterms:modified>
</cp:coreProperties>
</file>