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6-11-06T21:32:00.638">
    <p:pos x="6000" y="0"/>
    <p:text>CNC means Computer Numerical Control. This means a computer converts the design produced by Computer Aided Design software (CAD), into numbers. The numbers can be considered to be the coordinates of a graph and they control the movement of the cutter. In this way the computer controls the cutting and shaping of the material
-Aamna Qureshi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182138"/>
            <a:ext cx="6726061" cy="206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" name="Shape 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3785" y="3182883"/>
            <a:ext cx="2307830" cy="20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0" y="1942558"/>
            <a:ext cx="6726063" cy="124524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6833785" y="1942558"/>
            <a:ext cx="2307830" cy="1245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510241" y="2050281"/>
            <a:ext cx="6108100" cy="1029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4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510241" y="3295528"/>
            <a:ext cx="6108100" cy="8382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941509" y="2062751"/>
            <a:ext cx="878915" cy="1017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4" name="Shape 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446471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4447216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0" y="3425989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7939370" y="3425989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510241" y="3533712"/>
            <a:ext cx="7210393" cy="3397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109" name="Shape 109"/>
          <p:cNvSpPr/>
          <p:nvPr>
            <p:ph idx="2" type="pic"/>
          </p:nvPr>
        </p:nvSpPr>
        <p:spPr>
          <a:xfrm>
            <a:off x="510241" y="457197"/>
            <a:ext cx="7210393" cy="2692180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392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510239" y="3877187"/>
            <a:ext cx="7210395" cy="467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047090" y="3533480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5" name="Shape 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446471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4447216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0" y="3425989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7939370" y="3425989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>
            <p:ph type="title"/>
          </p:nvPr>
        </p:nvSpPr>
        <p:spPr>
          <a:xfrm>
            <a:off x="510241" y="457197"/>
            <a:ext cx="7210392" cy="2694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510241" y="3533710"/>
            <a:ext cx="721039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8047090" y="3533710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5" name="Shape 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446471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4447216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0" y="3425989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7939370" y="3425989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>
            <p:ph type="title"/>
          </p:nvPr>
        </p:nvSpPr>
        <p:spPr>
          <a:xfrm>
            <a:off x="845891" y="457197"/>
            <a:ext cx="6539156" cy="2277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1051715" y="2740033"/>
            <a:ext cx="6117434" cy="411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510241" y="3533710"/>
            <a:ext cx="721039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047090" y="3532442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35" name="Shape 135"/>
          <p:cNvSpPr txBox="1"/>
          <p:nvPr/>
        </p:nvSpPr>
        <p:spPr>
          <a:xfrm>
            <a:off x="437679" y="561087"/>
            <a:ext cx="457199" cy="43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7247107" y="2275142"/>
            <a:ext cx="457199" cy="43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8" name="Shape 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446471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4447216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0" y="3425989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7939370" y="3425989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x="510239" y="3533710"/>
            <a:ext cx="7210395" cy="4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510239" y="3975110"/>
            <a:ext cx="7210395" cy="3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047090" y="3532442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8" name="Shape 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477679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1478425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0" y="457200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7939370" y="457200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>
            <p:ph type="title"/>
          </p:nvPr>
        </p:nvSpPr>
        <p:spPr>
          <a:xfrm>
            <a:off x="501916" y="564920"/>
            <a:ext cx="7218719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95708" y="1752653"/>
            <a:ext cx="2302524" cy="4321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510241" y="2267003"/>
            <a:ext cx="2287276" cy="2185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3" type="body"/>
          </p:nvPr>
        </p:nvSpPr>
        <p:spPr>
          <a:xfrm>
            <a:off x="2967017" y="1752653"/>
            <a:ext cx="2297430" cy="4321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4" type="body"/>
          </p:nvPr>
        </p:nvSpPr>
        <p:spPr>
          <a:xfrm>
            <a:off x="2959101" y="2267003"/>
            <a:ext cx="2297430" cy="2185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5" type="body"/>
          </p:nvPr>
        </p:nvSpPr>
        <p:spPr>
          <a:xfrm>
            <a:off x="5418117" y="1752653"/>
            <a:ext cx="2302518" cy="4321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6" type="body"/>
          </p:nvPr>
        </p:nvSpPr>
        <p:spPr>
          <a:xfrm>
            <a:off x="5418117" y="2267003"/>
            <a:ext cx="2302518" cy="2185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8047090" y="564920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63" name="Shape 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477679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1478425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0" y="457200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7939370" y="457200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>
            <p:ph type="title"/>
          </p:nvPr>
        </p:nvSpPr>
        <p:spPr>
          <a:xfrm>
            <a:off x="510241" y="564920"/>
            <a:ext cx="7210393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510237" y="3223126"/>
            <a:ext cx="2287278" cy="4321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9" name="Shape 169"/>
          <p:cNvSpPr/>
          <p:nvPr>
            <p:ph idx="2" type="pic"/>
          </p:nvPr>
        </p:nvSpPr>
        <p:spPr>
          <a:xfrm>
            <a:off x="510237" y="1752653"/>
            <a:ext cx="2287278" cy="1143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3" type="body"/>
          </p:nvPr>
        </p:nvSpPr>
        <p:spPr>
          <a:xfrm>
            <a:off x="510237" y="3655323"/>
            <a:ext cx="2287278" cy="7968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4" type="body"/>
          </p:nvPr>
        </p:nvSpPr>
        <p:spPr>
          <a:xfrm>
            <a:off x="2959102" y="3223126"/>
            <a:ext cx="2297430" cy="4321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2" name="Shape 172"/>
          <p:cNvSpPr/>
          <p:nvPr>
            <p:ph idx="5" type="pic"/>
          </p:nvPr>
        </p:nvSpPr>
        <p:spPr>
          <a:xfrm>
            <a:off x="2959101" y="1752653"/>
            <a:ext cx="2297430" cy="1143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6" type="body"/>
          </p:nvPr>
        </p:nvSpPr>
        <p:spPr>
          <a:xfrm>
            <a:off x="2958086" y="3655323"/>
            <a:ext cx="2300472" cy="7968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7" type="body"/>
          </p:nvPr>
        </p:nvSpPr>
        <p:spPr>
          <a:xfrm>
            <a:off x="5423007" y="3223126"/>
            <a:ext cx="2297627" cy="4321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5" name="Shape 175"/>
          <p:cNvSpPr/>
          <p:nvPr>
            <p:ph idx="8" type="pic"/>
          </p:nvPr>
        </p:nvSpPr>
        <p:spPr>
          <a:xfrm>
            <a:off x="5423007" y="1752653"/>
            <a:ext cx="2297627" cy="1143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9" type="body"/>
          </p:nvPr>
        </p:nvSpPr>
        <p:spPr>
          <a:xfrm>
            <a:off x="5422914" y="3655321"/>
            <a:ext cx="2300671" cy="7968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8047090" y="564920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81" name="Shape 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477679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1478425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0" y="457200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7939370" y="457200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 rot="5400000">
            <a:off x="2765694" y="-502799"/>
            <a:ext cx="2699486" cy="72103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190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54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54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445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4445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4445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4445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8047090" y="564920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 rot="5400000">
            <a:off x="6087155" y="1402045"/>
            <a:ext cx="3830239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 rot="5400000">
            <a:off x="7401150" y="4029301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>
            <p:ph type="title"/>
          </p:nvPr>
        </p:nvSpPr>
        <p:spPr>
          <a:xfrm rot="5400000">
            <a:off x="6366937" y="1687181"/>
            <a:ext cx="3265319" cy="805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 rot="5400000">
            <a:off x="1839022" y="-871581"/>
            <a:ext cx="3994941" cy="66525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190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54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54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445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4445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4445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4445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0" type="dt"/>
          </p:nvPr>
        </p:nvSpPr>
        <p:spPr>
          <a:xfrm>
            <a:off x="5105344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1" type="ftr"/>
          </p:nvPr>
        </p:nvSpPr>
        <p:spPr>
          <a:xfrm>
            <a:off x="510239" y="4452139"/>
            <a:ext cx="4595102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7573161" y="4048973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3" name="Shape 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477679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4" name="Shape 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1478425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/>
          <p:nvPr/>
        </p:nvSpPr>
        <p:spPr>
          <a:xfrm>
            <a:off x="0" y="457200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7939370" y="457200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510239" y="1752653"/>
            <a:ext cx="7210395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190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54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54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445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4445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4445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4445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047090" y="564920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3" name="Shape 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477679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4" name="Shape 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1478425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/>
          <p:nvPr/>
        </p:nvSpPr>
        <p:spPr>
          <a:xfrm>
            <a:off x="0" y="457200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7939370" y="457200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510239" y="1752653"/>
            <a:ext cx="3523767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190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54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54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445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4445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4445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4445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195592" y="1752653"/>
            <a:ext cx="3525043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190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54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54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445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4445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4445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4445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047090" y="564920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4" name="Shape 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065180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5" name="Shape 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7" y="3065925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/>
          <p:nvPr/>
        </p:nvSpPr>
        <p:spPr>
          <a:xfrm>
            <a:off x="0" y="2044700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7939367" y="2044700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510241" y="2152421"/>
            <a:ext cx="7210393" cy="818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510241" y="3174127"/>
            <a:ext cx="7210393" cy="12780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047090" y="2152421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4" name="Shape 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477679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5" name="Shape 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1478425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x="0" y="457200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7939370" y="457200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510239" y="564920"/>
            <a:ext cx="7210397" cy="810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79762" y="1752653"/>
            <a:ext cx="3354245" cy="519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510241" y="2272506"/>
            <a:ext cx="3523766" cy="21796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190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54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54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445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4445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4445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4445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3" type="body"/>
          </p:nvPr>
        </p:nvSpPr>
        <p:spPr>
          <a:xfrm>
            <a:off x="4365114" y="1752653"/>
            <a:ext cx="3355520" cy="5190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4" type="body"/>
          </p:nvPr>
        </p:nvSpPr>
        <p:spPr>
          <a:xfrm>
            <a:off x="4195592" y="2272506"/>
            <a:ext cx="3525043" cy="21796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190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54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54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445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4445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4445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4445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047090" y="564920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7" name="Shape 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477679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1478425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0" y="457200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7939370" y="457200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047090" y="564920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76" name="Shape 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9368" y="1478425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7939370" y="457200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047090" y="564920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82" name="Shape 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477679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83" name="Shape 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1478425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>
            <a:off x="0" y="457200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7939370" y="457200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510239" y="564920"/>
            <a:ext cx="7210393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514383" y="1752653"/>
            <a:ext cx="4206250" cy="26994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190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54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54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445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4445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4445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4445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510241" y="1752653"/>
            <a:ext cx="2842558" cy="2699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047090" y="564920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3" name="Shape 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477679"/>
            <a:ext cx="7828358" cy="240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1478425"/>
            <a:ext cx="1202246" cy="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0" y="457200"/>
            <a:ext cx="7828358" cy="102614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7939370" y="457200"/>
            <a:ext cx="1202246" cy="102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510241" y="564920"/>
            <a:ext cx="7210392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98" name="Shape 98"/>
          <p:cNvSpPr/>
          <p:nvPr>
            <p:ph idx="2" type="pic"/>
          </p:nvPr>
        </p:nvSpPr>
        <p:spPr>
          <a:xfrm>
            <a:off x="3651248" y="1752655"/>
            <a:ext cx="4069386" cy="2699484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392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510241" y="1752653"/>
            <a:ext cx="2907190" cy="2699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047090" y="564920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6" name="Shape 6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510239" y="1752653"/>
            <a:ext cx="7210395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190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54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54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445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4445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4445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4445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5663235" y="4452139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510239" y="4452139"/>
            <a:ext cx="5152994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047090" y="564920"/>
            <a:ext cx="865613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1.xml"/><Relationship Id="rId4" Type="http://schemas.openxmlformats.org/officeDocument/2006/relationships/image" Target="../media/image0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Relationship Id="rId4" Type="http://schemas.openxmlformats.org/officeDocument/2006/relationships/image" Target="../media/image0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7.jpg"/><Relationship Id="rId4" Type="http://schemas.openxmlformats.org/officeDocument/2006/relationships/image" Target="../media/image1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projectsentrygun.rudolphlabs.com/" TargetMode="External"/><Relationship Id="rId4" Type="http://schemas.openxmlformats.org/officeDocument/2006/relationships/hyperlink" Target="https://www.pinterest.com/spyider/sentry-gun/" TargetMode="External"/><Relationship Id="rId5" Type="http://schemas.openxmlformats.org/officeDocument/2006/relationships/hyperlink" Target="http://www.realsentrygun.com/Paintball%20Airsoft%20Turret%20Kit2.htm" TargetMode="External"/><Relationship Id="rId6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ctrTitle"/>
          </p:nvPr>
        </p:nvSpPr>
        <p:spPr>
          <a:xfrm>
            <a:off x="510241" y="1954588"/>
            <a:ext cx="6108100" cy="10298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FYP Presentation</a:t>
            </a:r>
          </a:p>
        </p:txBody>
      </p:sp>
      <p:sp>
        <p:nvSpPr>
          <p:cNvPr id="203" name="Shape 203"/>
          <p:cNvSpPr txBox="1"/>
          <p:nvPr>
            <p:ph idx="1" type="subTitle"/>
          </p:nvPr>
        </p:nvSpPr>
        <p:spPr>
          <a:xfrm>
            <a:off x="510241" y="3295528"/>
            <a:ext cx="6108100" cy="8382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Supervisor: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Muhammad Tahir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6157" y="141715"/>
            <a:ext cx="631627" cy="6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ctrTitle"/>
          </p:nvPr>
        </p:nvSpPr>
        <p:spPr>
          <a:xfrm>
            <a:off x="510241" y="1858894"/>
            <a:ext cx="6108100" cy="10298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 Diagram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6157" y="141715"/>
            <a:ext cx="631627" cy="6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wchart (2).png"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593" y="0"/>
            <a:ext cx="171681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wchart first half.png"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122" y="0"/>
            <a:ext cx="302175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wchart (second half).png"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500" y="0"/>
            <a:ext cx="333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ctrTitle"/>
          </p:nvPr>
        </p:nvSpPr>
        <p:spPr>
          <a:xfrm>
            <a:off x="510241" y="1858894"/>
            <a:ext cx="6108100" cy="10298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6157" y="141715"/>
            <a:ext cx="631627" cy="6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vel 1 System Block Diagram Large Fonts.png"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3186" y="0"/>
            <a:ext cx="24976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510239" y="2231118"/>
            <a:ext cx="7647650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Wall of Defence against Terrorists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De-Militarized Zones(DMZ)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Military Training (Australian Navy) [1]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Advanced Security Systems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7890" y="564920"/>
            <a:ext cx="805952" cy="81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Applications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510239" y="2231118"/>
            <a:ext cx="7647650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GPS based Tracking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Autonomous fire fighting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Highly accurate PCB production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CNC machines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3D printing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7890" y="564920"/>
            <a:ext cx="805952" cy="81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Audience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510239" y="2231118"/>
            <a:ext cx="7647650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Defence Industries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Clients of Automated Surveillance and Security Systems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High-Tech Research Centres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7890" y="564920"/>
            <a:ext cx="805952" cy="81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Done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510239" y="2231118"/>
            <a:ext cx="7647650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Devising Workplan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Image Processing on Linux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Selecting Micro-Controller Boards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7890" y="564920"/>
            <a:ext cx="805952" cy="81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Introduction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510239" y="1941382"/>
            <a:ext cx="8453603" cy="32021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Taimur Bilal(Team Leader)		Muhammad Ibrahim Qureshi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2013-EE-161				2013-EE-174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and Electronics		Telecom and Electronics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Zahra Zulfiqar				Hassaan Khalid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2013-EE-105				2013-EE-189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				Computer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7890" y="564920"/>
            <a:ext cx="805952" cy="81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Done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510239" y="2231118"/>
            <a:ext cx="7647650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Installing OS and required Drivers for OpenCV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Execution of Sample Codes 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TLD source code Implementation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7890" y="564920"/>
            <a:ext cx="805952" cy="81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Done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510239" y="2231118"/>
            <a:ext cx="7647650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about PMAC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Executing Commands on Terminal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Utilization of Watch Window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Tuning Gains to get better Response of Motors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Controlling Multiple Motors Individually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7890" y="564920"/>
            <a:ext cx="805952" cy="81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 Developed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510239" y="2231118"/>
            <a:ext cx="7647650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Camera Integration with Odroid XU4 Board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PMAC Motor Controller for Coordinated Motion</a:t>
            </a: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7890" y="564920"/>
            <a:ext cx="805952" cy="81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2553" y="0"/>
            <a:ext cx="289321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860" y="0"/>
            <a:ext cx="28932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0" y="0"/>
            <a:ext cx="4195592" cy="51434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>
            <a:no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3" name="Shape 353"/>
          <p:cNvSpPr txBox="1"/>
          <p:nvPr>
            <p:ph idx="2" type="body"/>
          </p:nvPr>
        </p:nvSpPr>
        <p:spPr>
          <a:xfrm>
            <a:off x="4195592" y="0"/>
            <a:ext cx="4948408" cy="51434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>
            <a:no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215218" cy="237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5405" y="2371059"/>
            <a:ext cx="4928781" cy="277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Deliverables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510239" y="2231118"/>
            <a:ext cx="7647650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Improving the speed of Open TLD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Retrieving Co-ordinates of the Target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Co-ordinated motion of motors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Tuning gains to increase the tracking precision</a:t>
            </a:r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7890" y="564920"/>
            <a:ext cx="805952" cy="81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ctrTitle"/>
          </p:nvPr>
        </p:nvSpPr>
        <p:spPr>
          <a:xfrm>
            <a:off x="510241" y="1858894"/>
            <a:ext cx="6108100" cy="10298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Gantt Chart</a:t>
            </a: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6157" y="141715"/>
            <a:ext cx="631627" cy="6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541"/>
            <a:ext cx="9144000" cy="391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33688"/>
            <a:ext cx="9144000" cy="2718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2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510239" y="1752653"/>
            <a:ext cx="8453603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[1] </a:t>
            </a:r>
            <a:r>
              <a:rPr b="0" i="0" lang="en-GB" sz="18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www.projectsentrygun.rudolphlabs.com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Sentry Gun Picture 1: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18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https://www.pinterest.com/spyider/sentry-gun/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Sentry Gun Picture 2: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18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http://www.realsentrygun.com/Paintball%20Airsoft%20Turret%20Kit2.htm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7890" y="564920"/>
            <a:ext cx="805952" cy="81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b="0" i="0" lang="en-GB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Statement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510239" y="2199464"/>
            <a:ext cx="7647651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Recent Terrorist Attacks </a:t>
            </a:r>
          </a:p>
          <a:p>
            <a:pPr indent="-177800" lvl="0" marL="177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Potential Threats at Institutes and Organizations’ Entrances</a:t>
            </a:r>
          </a:p>
          <a:p>
            <a:pPr indent="-177800" lvl="0" marL="177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Eminent Loss of Security Personnel and Civilians</a:t>
            </a:r>
          </a:p>
          <a:p>
            <a:pPr indent="-177800" lvl="0" marL="177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7890" y="564920"/>
            <a:ext cx="805952" cy="81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8750" y="19194"/>
            <a:ext cx="4115212" cy="5124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ctrTitle"/>
          </p:nvPr>
        </p:nvSpPr>
        <p:spPr>
          <a:xfrm>
            <a:off x="510241" y="1954588"/>
            <a:ext cx="6108100" cy="10298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6157" y="141715"/>
            <a:ext cx="631627" cy="6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Solution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510239" y="2199464"/>
            <a:ext cx="7647651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Fully Autonomous Machine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7890" y="564920"/>
            <a:ext cx="805952" cy="81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292189" y="3801814"/>
            <a:ext cx="8115300" cy="969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it really possible?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4806" y="106981"/>
            <a:ext cx="3566159" cy="358726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 rot="-1749863">
            <a:off x="292189" y="1763623"/>
            <a:ext cx="8115299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1" i="0" lang="en-GB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Intention Detection System?</a:t>
            </a:r>
          </a:p>
        </p:txBody>
      </p:sp>
      <p:cxnSp>
        <p:nvCxnSpPr>
          <p:cNvPr id="233" name="Shape 233"/>
          <p:cNvCxnSpPr/>
          <p:nvPr/>
        </p:nvCxnSpPr>
        <p:spPr>
          <a:xfrm>
            <a:off x="0" y="0"/>
            <a:ext cx="9144000" cy="5143499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34" name="Shape 234"/>
          <p:cNvCxnSpPr/>
          <p:nvPr/>
        </p:nvCxnSpPr>
        <p:spPr>
          <a:xfrm flipH="1">
            <a:off x="0" y="0"/>
            <a:ext cx="9144000" cy="5143499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Solution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510239" y="2199464"/>
            <a:ext cx="7647651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Fully Autonomous Machine</a:t>
            </a: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Super-imposing Human Decision Making</a:t>
            </a: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handshake between Man and Machine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7890" y="564920"/>
            <a:ext cx="805952" cy="81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ctrTitle"/>
          </p:nvPr>
        </p:nvSpPr>
        <p:spPr>
          <a:xfrm>
            <a:off x="510241" y="2133408"/>
            <a:ext cx="6108100" cy="10298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GB" sz="4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TLD based Semi-Autonomous Machine</a:t>
            </a:r>
          </a:p>
        </p:txBody>
      </p:sp>
      <p:sp>
        <p:nvSpPr>
          <p:cNvPr id="247" name="Shape 247"/>
          <p:cNvSpPr txBox="1"/>
          <p:nvPr>
            <p:ph idx="1" type="subTitle"/>
          </p:nvPr>
        </p:nvSpPr>
        <p:spPr>
          <a:xfrm>
            <a:off x="510241" y="3295528"/>
            <a:ext cx="6108100" cy="8382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GB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Best of both Worlds…!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6157" y="141715"/>
            <a:ext cx="631627" cy="6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7144" y="-390"/>
            <a:ext cx="4869712" cy="514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510239" y="564920"/>
            <a:ext cx="7210395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510239" y="1752653"/>
            <a:ext cx="7210395" cy="269948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>
            <a:noAutofit/>
          </a:bodyPr>
          <a:lstStyle/>
          <a:p>
            <a:pPr indent="-635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