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7" r:id="rId3"/>
    <p:sldId id="259" r:id="rId4"/>
    <p:sldId id="263" r:id="rId5"/>
    <p:sldId id="260" r:id="rId6"/>
    <p:sldId id="284" r:id="rId7"/>
    <p:sldId id="285" r:id="rId8"/>
    <p:sldId id="286" r:id="rId9"/>
    <p:sldId id="287" r:id="rId10"/>
    <p:sldId id="261" r:id="rId11"/>
    <p:sldId id="278" r:id="rId12"/>
    <p:sldId id="279" r:id="rId13"/>
    <p:sldId id="280" r:id="rId14"/>
    <p:sldId id="281" r:id="rId15"/>
    <p:sldId id="282" r:id="rId16"/>
    <p:sldId id="266" r:id="rId17"/>
    <p:sldId id="262" r:id="rId18"/>
    <p:sldId id="267" r:id="rId19"/>
    <p:sldId id="272" r:id="rId20"/>
    <p:sldId id="264" r:id="rId21"/>
    <p:sldId id="273" r:id="rId22"/>
    <p:sldId id="265" r:id="rId23"/>
    <p:sldId id="268" r:id="rId24"/>
    <p:sldId id="276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6C4E65-D334-4B31-ADA9-454C7A1190EE}">
          <p14:sldIdLst>
            <p14:sldId id="258"/>
            <p14:sldId id="257"/>
            <p14:sldId id="259"/>
            <p14:sldId id="263"/>
            <p14:sldId id="260"/>
            <p14:sldId id="284"/>
            <p14:sldId id="285"/>
            <p14:sldId id="286"/>
            <p14:sldId id="287"/>
            <p14:sldId id="261"/>
            <p14:sldId id="278"/>
            <p14:sldId id="279"/>
            <p14:sldId id="280"/>
            <p14:sldId id="281"/>
            <p14:sldId id="282"/>
            <p14:sldId id="266"/>
            <p14:sldId id="262"/>
            <p14:sldId id="267"/>
            <p14:sldId id="272"/>
            <p14:sldId id="264"/>
            <p14:sldId id="273"/>
            <p14:sldId id="265"/>
            <p14:sldId id="268"/>
            <p14:sldId id="276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F8132-332B-4802-BAA0-BCB3B0B1C08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9AC86A4-78FC-42F0-B3D4-87B5FFF41323}">
      <dgm:prSet phldrT="[Text]" custT="1"/>
      <dgm:spPr/>
      <dgm:t>
        <a:bodyPr/>
        <a:lstStyle/>
        <a:p>
          <a:r>
            <a:rPr lang="en-US" sz="2600" dirty="0" smtClean="0"/>
            <a:t>Selection of EMG </a:t>
          </a:r>
          <a:r>
            <a:rPr lang="en-US" sz="2600" dirty="0"/>
            <a:t>Electrodes</a:t>
          </a:r>
        </a:p>
      </dgm:t>
    </dgm:pt>
    <dgm:pt modelId="{3E74CEC0-80F6-4E06-8D09-C6BAD02C0C01}" type="parTrans" cxnId="{122E77FB-31A7-4007-B2BB-AE4C8F9C73EB}">
      <dgm:prSet/>
      <dgm:spPr/>
      <dgm:t>
        <a:bodyPr/>
        <a:lstStyle/>
        <a:p>
          <a:endParaRPr lang="en-US"/>
        </a:p>
      </dgm:t>
    </dgm:pt>
    <dgm:pt modelId="{E49E5A7A-0C79-48E0-9848-199310B92B17}" type="sibTrans" cxnId="{122E77FB-31A7-4007-B2BB-AE4C8F9C73EB}">
      <dgm:prSet/>
      <dgm:spPr/>
      <dgm:t>
        <a:bodyPr/>
        <a:lstStyle/>
        <a:p>
          <a:endParaRPr lang="en-US"/>
        </a:p>
      </dgm:t>
    </dgm:pt>
    <dgm:pt modelId="{ED8C0F20-E826-4608-9F8C-DA4CB63C52D7}">
      <dgm:prSet phldrT="[Text]" custT="1"/>
      <dgm:spPr/>
      <dgm:t>
        <a:bodyPr/>
        <a:lstStyle/>
        <a:p>
          <a:r>
            <a:rPr lang="en-US" sz="2800" dirty="0"/>
            <a:t>Signal Filtering </a:t>
          </a:r>
          <a:r>
            <a:rPr lang="en-US" sz="2800" dirty="0" smtClean="0"/>
            <a:t>and </a:t>
          </a:r>
          <a:r>
            <a:rPr lang="en-US" sz="2800" dirty="0"/>
            <a:t>Signal Amplification </a:t>
          </a:r>
        </a:p>
      </dgm:t>
    </dgm:pt>
    <dgm:pt modelId="{ABB5C098-ADA3-4AA3-82A1-578E83162480}" type="parTrans" cxnId="{EFEFCFEB-6262-4F3A-98EB-C373691ED57C}">
      <dgm:prSet/>
      <dgm:spPr/>
      <dgm:t>
        <a:bodyPr/>
        <a:lstStyle/>
        <a:p>
          <a:endParaRPr lang="en-US"/>
        </a:p>
      </dgm:t>
    </dgm:pt>
    <dgm:pt modelId="{069208DE-9139-4D7C-AA97-38A92DC99E10}" type="sibTrans" cxnId="{EFEFCFEB-6262-4F3A-98EB-C373691ED57C}">
      <dgm:prSet/>
      <dgm:spPr/>
      <dgm:t>
        <a:bodyPr/>
        <a:lstStyle/>
        <a:p>
          <a:endParaRPr lang="en-US"/>
        </a:p>
      </dgm:t>
    </dgm:pt>
    <dgm:pt modelId="{977B1B55-715B-4DBD-95AE-E9C3CDB26F24}">
      <dgm:prSet phldrT="[Text]" custT="1"/>
      <dgm:spPr/>
      <dgm:t>
        <a:bodyPr/>
        <a:lstStyle/>
        <a:p>
          <a:r>
            <a:rPr lang="en-US" sz="2400" dirty="0" smtClean="0"/>
            <a:t>Digital Signal </a:t>
          </a:r>
          <a:r>
            <a:rPr lang="en-US" sz="2400" dirty="0" err="1" smtClean="0"/>
            <a:t>Processingand</a:t>
          </a:r>
          <a:r>
            <a:rPr lang="en-US" sz="2400" dirty="0" smtClean="0"/>
            <a:t> </a:t>
          </a:r>
          <a:r>
            <a:rPr lang="en-US" sz="2400" dirty="0"/>
            <a:t>Machine Learning</a:t>
          </a:r>
        </a:p>
      </dgm:t>
    </dgm:pt>
    <dgm:pt modelId="{C1C8BCB2-E009-4B9E-B3C2-BA3151F87694}" type="parTrans" cxnId="{19A4E835-26A1-4EA9-82DE-0E32655A1AD8}">
      <dgm:prSet/>
      <dgm:spPr/>
      <dgm:t>
        <a:bodyPr/>
        <a:lstStyle/>
        <a:p>
          <a:endParaRPr lang="en-US"/>
        </a:p>
      </dgm:t>
    </dgm:pt>
    <dgm:pt modelId="{87912E31-2347-422D-88A7-235546CDE28A}" type="sibTrans" cxnId="{19A4E835-26A1-4EA9-82DE-0E32655A1AD8}">
      <dgm:prSet/>
      <dgm:spPr/>
      <dgm:t>
        <a:bodyPr/>
        <a:lstStyle/>
        <a:p>
          <a:endParaRPr lang="en-US"/>
        </a:p>
      </dgm:t>
    </dgm:pt>
    <dgm:pt modelId="{62A81015-699C-4683-929C-F9C7405E78A1}">
      <dgm:prSet phldrT="[Text]" custT="1"/>
      <dgm:spPr/>
      <dgm:t>
        <a:bodyPr/>
        <a:lstStyle/>
        <a:p>
          <a:r>
            <a:rPr lang="en-US" sz="2800" dirty="0"/>
            <a:t>Instrumentation amplifier </a:t>
          </a:r>
          <a:r>
            <a:rPr lang="en-US" sz="2800" dirty="0" smtClean="0"/>
            <a:t>and </a:t>
          </a:r>
          <a:r>
            <a:rPr lang="en-US" sz="2800" dirty="0"/>
            <a:t>LPF and HPF circuits  </a:t>
          </a:r>
        </a:p>
      </dgm:t>
    </dgm:pt>
    <dgm:pt modelId="{66D53086-8D64-4DCD-BC0C-4FC34B0EEBCF}" type="parTrans" cxnId="{4A4A117D-7147-49F7-810D-688BD8CA1A3A}">
      <dgm:prSet/>
      <dgm:spPr/>
      <dgm:t>
        <a:bodyPr/>
        <a:lstStyle/>
        <a:p>
          <a:endParaRPr lang="en-US"/>
        </a:p>
      </dgm:t>
    </dgm:pt>
    <dgm:pt modelId="{A6F0C276-1C30-4B26-8525-894F0C227F9E}" type="sibTrans" cxnId="{4A4A117D-7147-49F7-810D-688BD8CA1A3A}">
      <dgm:prSet/>
      <dgm:spPr/>
      <dgm:t>
        <a:bodyPr/>
        <a:lstStyle/>
        <a:p>
          <a:endParaRPr lang="en-US"/>
        </a:p>
      </dgm:t>
    </dgm:pt>
    <dgm:pt modelId="{2E736D6B-51E5-4703-B448-DEEFBABD3E39}">
      <dgm:prSet phldrT="[Text]" custT="1"/>
      <dgm:spPr/>
      <dgm:t>
        <a:bodyPr/>
        <a:lstStyle/>
        <a:p>
          <a:r>
            <a:rPr lang="en-US" sz="2800" dirty="0" smtClean="0"/>
            <a:t>3 </a:t>
          </a:r>
          <a:r>
            <a:rPr lang="en-US" sz="2800" dirty="0"/>
            <a:t>servos to provide 6 DOFs</a:t>
          </a:r>
        </a:p>
      </dgm:t>
    </dgm:pt>
    <dgm:pt modelId="{320FB672-AA8F-45EF-BBEC-ACDB2EAF24B0}" type="parTrans" cxnId="{57D4FF53-A4F2-4187-BCBC-8C90B80C92C3}">
      <dgm:prSet/>
      <dgm:spPr/>
      <dgm:t>
        <a:bodyPr/>
        <a:lstStyle/>
        <a:p>
          <a:endParaRPr lang="en-US"/>
        </a:p>
      </dgm:t>
    </dgm:pt>
    <dgm:pt modelId="{8EC330F3-625F-4034-A7F0-DE9284DFC2C8}" type="sibTrans" cxnId="{57D4FF53-A4F2-4187-BCBC-8C90B80C92C3}">
      <dgm:prSet/>
      <dgm:spPr/>
      <dgm:t>
        <a:bodyPr/>
        <a:lstStyle/>
        <a:p>
          <a:endParaRPr lang="en-US"/>
        </a:p>
      </dgm:t>
    </dgm:pt>
    <dgm:pt modelId="{944F086A-143F-4229-8842-2AF86C8D20BE}" type="pres">
      <dgm:prSet presAssocID="{6DAF8132-332B-4802-BAA0-BCB3B0B1C08A}" presName="Name0" presStyleCnt="0">
        <dgm:presLayoutVars>
          <dgm:dir/>
          <dgm:resizeHandles val="exact"/>
        </dgm:presLayoutVars>
      </dgm:prSet>
      <dgm:spPr/>
    </dgm:pt>
    <dgm:pt modelId="{3AC19340-7A11-41FF-A4A7-F283AF4D7FF4}" type="pres">
      <dgm:prSet presAssocID="{A9AC86A4-78FC-42F0-B3D4-87B5FFF413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AE988-3A26-48D1-8711-9B725EB6CF79}" type="pres">
      <dgm:prSet presAssocID="{E49E5A7A-0C79-48E0-9848-199310B92B1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01A49F9-1293-4D7F-A5B2-3724C0B30C48}" type="pres">
      <dgm:prSet presAssocID="{E49E5A7A-0C79-48E0-9848-199310B92B1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E0F330D-856A-4347-ADA0-0A47B5039BFC}" type="pres">
      <dgm:prSet presAssocID="{62A81015-699C-4683-929C-F9C7405E78A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59E54-1D46-4EBC-BD5A-9982E1638B10}" type="pres">
      <dgm:prSet presAssocID="{A6F0C276-1C30-4B26-8525-894F0C227F9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003305F-1FCB-48CB-A745-616BCB339FD7}" type="pres">
      <dgm:prSet presAssocID="{A6F0C276-1C30-4B26-8525-894F0C227F9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728E34E-CE53-49B9-9B0C-A70C60B8455E}" type="pres">
      <dgm:prSet presAssocID="{ED8C0F20-E826-4608-9F8C-DA4CB63C52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70AB4-9224-4F92-ADE0-D901525F0BE0}" type="pres">
      <dgm:prSet presAssocID="{069208DE-9139-4D7C-AA97-38A92DC99E1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5BD858F-0DF0-4949-8D10-21CE51656BAB}" type="pres">
      <dgm:prSet presAssocID="{069208DE-9139-4D7C-AA97-38A92DC99E1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3247ED3-2C14-4B84-8588-0939DE0E9C7F}" type="pres">
      <dgm:prSet presAssocID="{977B1B55-715B-4DBD-95AE-E9C3CDB26F2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22305-96F6-4B3D-9249-898B1CA397F5}" type="pres">
      <dgm:prSet presAssocID="{87912E31-2347-422D-88A7-235546CDE28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F72F75B-7D1A-4D7D-B559-0C0D9D1A5203}" type="pres">
      <dgm:prSet presAssocID="{87912E31-2347-422D-88A7-235546CDE28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FB8FC3C-93D5-4BF5-AA70-DB9E89846C07}" type="pres">
      <dgm:prSet presAssocID="{2E736D6B-51E5-4703-B448-DEEFBABD3E39}" presName="node" presStyleLbl="node1" presStyleIdx="4" presStyleCnt="5" custScaleX="116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A4E835-26A1-4EA9-82DE-0E32655A1AD8}" srcId="{6DAF8132-332B-4802-BAA0-BCB3B0B1C08A}" destId="{977B1B55-715B-4DBD-95AE-E9C3CDB26F24}" srcOrd="3" destOrd="0" parTransId="{C1C8BCB2-E009-4B9E-B3C2-BA3151F87694}" sibTransId="{87912E31-2347-422D-88A7-235546CDE28A}"/>
    <dgm:cxn modelId="{A6368632-C2F9-4886-BAC0-4C80C5B6693F}" type="presOf" srcId="{E49E5A7A-0C79-48E0-9848-199310B92B17}" destId="{4A9AE988-3A26-48D1-8711-9B725EB6CF79}" srcOrd="0" destOrd="0" presId="urn:microsoft.com/office/officeart/2005/8/layout/process1"/>
    <dgm:cxn modelId="{4A4A117D-7147-49F7-810D-688BD8CA1A3A}" srcId="{6DAF8132-332B-4802-BAA0-BCB3B0B1C08A}" destId="{62A81015-699C-4683-929C-F9C7405E78A1}" srcOrd="1" destOrd="0" parTransId="{66D53086-8D64-4DCD-BC0C-4FC34B0EEBCF}" sibTransId="{A6F0C276-1C30-4B26-8525-894F0C227F9E}"/>
    <dgm:cxn modelId="{122E77FB-31A7-4007-B2BB-AE4C8F9C73EB}" srcId="{6DAF8132-332B-4802-BAA0-BCB3B0B1C08A}" destId="{A9AC86A4-78FC-42F0-B3D4-87B5FFF41323}" srcOrd="0" destOrd="0" parTransId="{3E74CEC0-80F6-4E06-8D09-C6BAD02C0C01}" sibTransId="{E49E5A7A-0C79-48E0-9848-199310B92B17}"/>
    <dgm:cxn modelId="{725F34B0-E705-4572-A0EC-F36489425823}" type="presOf" srcId="{977B1B55-715B-4DBD-95AE-E9C3CDB26F24}" destId="{F3247ED3-2C14-4B84-8588-0939DE0E9C7F}" srcOrd="0" destOrd="0" presId="urn:microsoft.com/office/officeart/2005/8/layout/process1"/>
    <dgm:cxn modelId="{FCEB5C9F-3EB5-4728-8016-CC1D9FAD3B9A}" type="presOf" srcId="{2E736D6B-51E5-4703-B448-DEEFBABD3E39}" destId="{DFB8FC3C-93D5-4BF5-AA70-DB9E89846C07}" srcOrd="0" destOrd="0" presId="urn:microsoft.com/office/officeart/2005/8/layout/process1"/>
    <dgm:cxn modelId="{AFF9B9BD-2B7D-4551-8EB7-DDA923BF850F}" type="presOf" srcId="{A6F0C276-1C30-4B26-8525-894F0C227F9E}" destId="{ED759E54-1D46-4EBC-BD5A-9982E1638B10}" srcOrd="0" destOrd="0" presId="urn:microsoft.com/office/officeart/2005/8/layout/process1"/>
    <dgm:cxn modelId="{91CDA0A1-1216-4A43-9DD2-08243D236C6A}" type="presOf" srcId="{A9AC86A4-78FC-42F0-B3D4-87B5FFF41323}" destId="{3AC19340-7A11-41FF-A4A7-F283AF4D7FF4}" srcOrd="0" destOrd="0" presId="urn:microsoft.com/office/officeart/2005/8/layout/process1"/>
    <dgm:cxn modelId="{D8280CEA-7127-4228-9CAD-D8FB6803B6C3}" type="presOf" srcId="{069208DE-9139-4D7C-AA97-38A92DC99E10}" destId="{FD070AB4-9224-4F92-ADE0-D901525F0BE0}" srcOrd="0" destOrd="0" presId="urn:microsoft.com/office/officeart/2005/8/layout/process1"/>
    <dgm:cxn modelId="{81F39D5B-3BFB-4DEC-9263-82B04A751D80}" type="presOf" srcId="{6DAF8132-332B-4802-BAA0-BCB3B0B1C08A}" destId="{944F086A-143F-4229-8842-2AF86C8D20BE}" srcOrd="0" destOrd="0" presId="urn:microsoft.com/office/officeart/2005/8/layout/process1"/>
    <dgm:cxn modelId="{16977A33-92AA-47D9-BCAB-F30D8D27A0E3}" type="presOf" srcId="{A6F0C276-1C30-4B26-8525-894F0C227F9E}" destId="{F003305F-1FCB-48CB-A745-616BCB339FD7}" srcOrd="1" destOrd="0" presId="urn:microsoft.com/office/officeart/2005/8/layout/process1"/>
    <dgm:cxn modelId="{698B3E29-CD34-498B-A9CF-A92A9DC83EC5}" type="presOf" srcId="{87912E31-2347-422D-88A7-235546CDE28A}" destId="{8F72F75B-7D1A-4D7D-B559-0C0D9D1A5203}" srcOrd="1" destOrd="0" presId="urn:microsoft.com/office/officeart/2005/8/layout/process1"/>
    <dgm:cxn modelId="{40B5CB04-1BF5-4A56-A75B-7BF1C62E4572}" type="presOf" srcId="{E49E5A7A-0C79-48E0-9848-199310B92B17}" destId="{901A49F9-1293-4D7F-A5B2-3724C0B30C48}" srcOrd="1" destOrd="0" presId="urn:microsoft.com/office/officeart/2005/8/layout/process1"/>
    <dgm:cxn modelId="{EFEFCFEB-6262-4F3A-98EB-C373691ED57C}" srcId="{6DAF8132-332B-4802-BAA0-BCB3B0B1C08A}" destId="{ED8C0F20-E826-4608-9F8C-DA4CB63C52D7}" srcOrd="2" destOrd="0" parTransId="{ABB5C098-ADA3-4AA3-82A1-578E83162480}" sibTransId="{069208DE-9139-4D7C-AA97-38A92DC99E10}"/>
    <dgm:cxn modelId="{57D4FF53-A4F2-4187-BCBC-8C90B80C92C3}" srcId="{6DAF8132-332B-4802-BAA0-BCB3B0B1C08A}" destId="{2E736D6B-51E5-4703-B448-DEEFBABD3E39}" srcOrd="4" destOrd="0" parTransId="{320FB672-AA8F-45EF-BBEC-ACDB2EAF24B0}" sibTransId="{8EC330F3-625F-4034-A7F0-DE9284DFC2C8}"/>
    <dgm:cxn modelId="{A4D4F06F-9C40-4759-B6D9-43228E6539B6}" type="presOf" srcId="{62A81015-699C-4683-929C-F9C7405E78A1}" destId="{1E0F330D-856A-4347-ADA0-0A47B5039BFC}" srcOrd="0" destOrd="0" presId="urn:microsoft.com/office/officeart/2005/8/layout/process1"/>
    <dgm:cxn modelId="{F1A1D7EE-F4C8-46F2-B4DC-2B61AC066759}" type="presOf" srcId="{ED8C0F20-E826-4608-9F8C-DA4CB63C52D7}" destId="{0728E34E-CE53-49B9-9B0C-A70C60B8455E}" srcOrd="0" destOrd="0" presId="urn:microsoft.com/office/officeart/2005/8/layout/process1"/>
    <dgm:cxn modelId="{A4DE47D7-E6A2-4AB7-B767-068F9B5321C9}" type="presOf" srcId="{069208DE-9139-4D7C-AA97-38A92DC99E10}" destId="{35BD858F-0DF0-4949-8D10-21CE51656BAB}" srcOrd="1" destOrd="0" presId="urn:microsoft.com/office/officeart/2005/8/layout/process1"/>
    <dgm:cxn modelId="{BF83F7CA-D585-4202-941A-496871E12A20}" type="presOf" srcId="{87912E31-2347-422D-88A7-235546CDE28A}" destId="{57822305-96F6-4B3D-9249-898B1CA397F5}" srcOrd="0" destOrd="0" presId="urn:microsoft.com/office/officeart/2005/8/layout/process1"/>
    <dgm:cxn modelId="{1BCC9868-57DE-4148-B935-0480829F7904}" type="presParOf" srcId="{944F086A-143F-4229-8842-2AF86C8D20BE}" destId="{3AC19340-7A11-41FF-A4A7-F283AF4D7FF4}" srcOrd="0" destOrd="0" presId="urn:microsoft.com/office/officeart/2005/8/layout/process1"/>
    <dgm:cxn modelId="{1D69142B-2ACB-434F-A854-F3574F5417F4}" type="presParOf" srcId="{944F086A-143F-4229-8842-2AF86C8D20BE}" destId="{4A9AE988-3A26-48D1-8711-9B725EB6CF79}" srcOrd="1" destOrd="0" presId="urn:microsoft.com/office/officeart/2005/8/layout/process1"/>
    <dgm:cxn modelId="{94458236-3B4B-4F30-B507-44D9A67FCE6F}" type="presParOf" srcId="{4A9AE988-3A26-48D1-8711-9B725EB6CF79}" destId="{901A49F9-1293-4D7F-A5B2-3724C0B30C48}" srcOrd="0" destOrd="0" presId="urn:microsoft.com/office/officeart/2005/8/layout/process1"/>
    <dgm:cxn modelId="{0706DF49-1088-4516-9520-FEC6E474E950}" type="presParOf" srcId="{944F086A-143F-4229-8842-2AF86C8D20BE}" destId="{1E0F330D-856A-4347-ADA0-0A47B5039BFC}" srcOrd="2" destOrd="0" presId="urn:microsoft.com/office/officeart/2005/8/layout/process1"/>
    <dgm:cxn modelId="{FF30DB6A-E7D0-4367-9F54-93F682FC57DB}" type="presParOf" srcId="{944F086A-143F-4229-8842-2AF86C8D20BE}" destId="{ED759E54-1D46-4EBC-BD5A-9982E1638B10}" srcOrd="3" destOrd="0" presId="urn:microsoft.com/office/officeart/2005/8/layout/process1"/>
    <dgm:cxn modelId="{0D4447C1-FDB6-4A2D-A2D0-5DAD44DF8935}" type="presParOf" srcId="{ED759E54-1D46-4EBC-BD5A-9982E1638B10}" destId="{F003305F-1FCB-48CB-A745-616BCB339FD7}" srcOrd="0" destOrd="0" presId="urn:microsoft.com/office/officeart/2005/8/layout/process1"/>
    <dgm:cxn modelId="{AAB0CFE7-004D-4616-B583-6B51A8E16706}" type="presParOf" srcId="{944F086A-143F-4229-8842-2AF86C8D20BE}" destId="{0728E34E-CE53-49B9-9B0C-A70C60B8455E}" srcOrd="4" destOrd="0" presId="urn:microsoft.com/office/officeart/2005/8/layout/process1"/>
    <dgm:cxn modelId="{CC78E8E9-2824-4276-821A-62D68253B78E}" type="presParOf" srcId="{944F086A-143F-4229-8842-2AF86C8D20BE}" destId="{FD070AB4-9224-4F92-ADE0-D901525F0BE0}" srcOrd="5" destOrd="0" presId="urn:microsoft.com/office/officeart/2005/8/layout/process1"/>
    <dgm:cxn modelId="{9DEED7EC-55AF-4C61-8D7D-C0EDC4EBEC5E}" type="presParOf" srcId="{FD070AB4-9224-4F92-ADE0-D901525F0BE0}" destId="{35BD858F-0DF0-4949-8D10-21CE51656BAB}" srcOrd="0" destOrd="0" presId="urn:microsoft.com/office/officeart/2005/8/layout/process1"/>
    <dgm:cxn modelId="{6AF25966-CE23-4B44-8998-AAE2F12D11B1}" type="presParOf" srcId="{944F086A-143F-4229-8842-2AF86C8D20BE}" destId="{F3247ED3-2C14-4B84-8588-0939DE0E9C7F}" srcOrd="6" destOrd="0" presId="urn:microsoft.com/office/officeart/2005/8/layout/process1"/>
    <dgm:cxn modelId="{A242C1F1-FBFE-4B17-AEFD-731BEA8AD2D0}" type="presParOf" srcId="{944F086A-143F-4229-8842-2AF86C8D20BE}" destId="{57822305-96F6-4B3D-9249-898B1CA397F5}" srcOrd="7" destOrd="0" presId="urn:microsoft.com/office/officeart/2005/8/layout/process1"/>
    <dgm:cxn modelId="{55BFC0D0-2217-4010-BBD9-D37B598DECFF}" type="presParOf" srcId="{57822305-96F6-4B3D-9249-898B1CA397F5}" destId="{8F72F75B-7D1A-4D7D-B559-0C0D9D1A5203}" srcOrd="0" destOrd="0" presId="urn:microsoft.com/office/officeart/2005/8/layout/process1"/>
    <dgm:cxn modelId="{C41FB001-C322-4358-8B92-1E2D6453A4AA}" type="presParOf" srcId="{944F086A-143F-4229-8842-2AF86C8D20BE}" destId="{DFB8FC3C-93D5-4BF5-AA70-DB9E89846C0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A1D80-9E97-45C7-9957-52A927ACCA3A}" type="datetimeFigureOut">
              <a:rPr lang="en-US" smtClean="0"/>
              <a:t>10-Nov-16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372F2-0A20-4196-ADAE-C7416BBFA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1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27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4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8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2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10-Nov-16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4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10-Nov-16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2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10-Nov-16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9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10-Nov-16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1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10-Nov-16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41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A3A4F-2A13-45A5-A92D-93535CDA1D1B}" type="datetimeFigureOut">
              <a:rPr lang="en-US" smtClean="0"/>
              <a:t>10-Nov-16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9BE2-B59B-40AF-8442-47BAD161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0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3A4F-2A13-45A5-A92D-93535CDA1D1B}" type="datetimeFigureOut">
              <a:rPr lang="en-US" smtClean="0"/>
              <a:t>10-Nov-16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9BE2-B59B-40AF-8442-47BAD161B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3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8542" y="487194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Department of Electrical Engineering,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University of Engineering and Technology, Lahore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4420" y="1394718"/>
            <a:ext cx="11143759" cy="884656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Electromyography(EMG) </a:t>
            </a:r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ased </a:t>
            </a:r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 Arm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15879" y="784401"/>
            <a:ext cx="7772400" cy="46166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No: 29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484321" y="403559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Advisor: Dr. Ubaid Ullah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Fayyaz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057" y="172891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6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5609" y="188954"/>
            <a:ext cx="3915178" cy="1333988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5004" y="5842336"/>
            <a:ext cx="5081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Year</a:t>
            </a:r>
          </a:p>
          <a:p>
            <a:pPr algn="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27" y="0"/>
            <a:ext cx="4531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9742500" cy="75866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EMG Signals for Each Gesture 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7" name="Picture 6" descr="fi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280" y="1306286"/>
            <a:ext cx="11917439" cy="40233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3829" y="5564777"/>
            <a:ext cx="6230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EMG SIGNALS FOR </a:t>
            </a:r>
            <a:r>
              <a:rPr lang="en-US" sz="4400" dirty="0" smtClean="0">
                <a:solidFill>
                  <a:srgbClr val="FF0000"/>
                </a:solidFill>
              </a:rPr>
              <a:t>FIST</a:t>
            </a:r>
            <a:r>
              <a:rPr lang="en-US" dirty="0" smtClean="0"/>
              <a:t> </a:t>
            </a:r>
            <a:r>
              <a:rPr lang="en-US" b="1" dirty="0" smtClean="0"/>
              <a:t>FROM THREE SENSORS PLOTTED.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51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9742500" cy="75866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EMG Signals for Each Gesture 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3829" y="5564777"/>
            <a:ext cx="62309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EMG SIGNALS FOR </a:t>
            </a:r>
            <a:r>
              <a:rPr lang="en-US" sz="4400" dirty="0" smtClean="0">
                <a:solidFill>
                  <a:srgbClr val="FF0000"/>
                </a:solidFill>
              </a:rPr>
              <a:t>RING FINGER</a:t>
            </a:r>
            <a:r>
              <a:rPr lang="en-US" dirty="0" smtClean="0"/>
              <a:t> </a:t>
            </a:r>
            <a:r>
              <a:rPr lang="en-US" b="1" dirty="0" smtClean="0"/>
              <a:t>FROM THREE SENSORS PLOTTED.</a:t>
            </a:r>
            <a:endParaRPr lang="en-US" b="1" dirty="0"/>
          </a:p>
        </p:txBody>
      </p:sp>
      <p:pic>
        <p:nvPicPr>
          <p:cNvPr id="12" name="Picture 11" descr="ring fing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880" y="1463040"/>
            <a:ext cx="11672366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9742500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9086" y="1423851"/>
            <a:ext cx="10685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dobe Hebrew" pitchFamily="18" charset="-79"/>
                <a:cs typeface="Adobe Hebrew" pitchFamily="18" charset="-79"/>
              </a:rPr>
              <a:t>After Extensive Review of literature, the following features were decided to be used for Classification:</a:t>
            </a:r>
            <a:endParaRPr lang="en-US" sz="2000" b="1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1154" y="2403564"/>
            <a:ext cx="10306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i="1" dirty="0" smtClean="0">
                <a:latin typeface="Adobe Hebrew" pitchFamily="18" charset="-79"/>
                <a:cs typeface="Adobe Hebrew" pitchFamily="18" charset="-79"/>
              </a:rPr>
              <a:t>Integrated EMG.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i="1" dirty="0" smtClean="0">
                <a:latin typeface="Adobe Hebrew" pitchFamily="18" charset="-79"/>
                <a:cs typeface="Adobe Hebrew" pitchFamily="18" charset="-79"/>
              </a:rPr>
              <a:t>Mean Absolute Value.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i="1" dirty="0" smtClean="0">
                <a:latin typeface="Adobe Hebrew" pitchFamily="18" charset="-79"/>
                <a:cs typeface="Adobe Hebrew" pitchFamily="18" charset="-79"/>
              </a:rPr>
              <a:t>Variance of EMG.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i="1" dirty="0" smtClean="0">
                <a:latin typeface="Adobe Hebrew" pitchFamily="18" charset="-79"/>
                <a:cs typeface="Adobe Hebrew" pitchFamily="18" charset="-79"/>
              </a:rPr>
              <a:t>Slope Sign Change.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i="1" dirty="0" smtClean="0">
                <a:latin typeface="Adobe Hebrew" pitchFamily="18" charset="-79"/>
                <a:cs typeface="Adobe Hebrew" pitchFamily="18" charset="-79"/>
              </a:rPr>
              <a:t>Zero Crossing.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i="1" dirty="0" smtClean="0">
                <a:latin typeface="Adobe Hebrew" pitchFamily="18" charset="-79"/>
                <a:cs typeface="Adobe Hebrew" pitchFamily="18" charset="-79"/>
              </a:rPr>
              <a:t>Root mean Square.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i="1" dirty="0" smtClean="0">
                <a:latin typeface="Adobe Hebrew" pitchFamily="18" charset="-79"/>
                <a:cs typeface="Adobe Hebrew" pitchFamily="18" charset="-79"/>
              </a:rPr>
              <a:t>Low frequency Response.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i="1" dirty="0" smtClean="0">
                <a:latin typeface="Adobe Hebrew" pitchFamily="18" charset="-79"/>
                <a:cs typeface="Adobe Hebrew" pitchFamily="18" charset="-79"/>
              </a:rPr>
              <a:t>High Frequency Response.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i="1" dirty="0" smtClean="0">
                <a:latin typeface="Adobe Hebrew" pitchFamily="18" charset="-79"/>
                <a:cs typeface="Adobe Hebrew" pitchFamily="18" charset="-79"/>
              </a:rPr>
              <a:t>Instantaneous Peak Values.</a:t>
            </a:r>
            <a:endParaRPr lang="en-US" sz="2400" i="1" dirty="0"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35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9742500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5212" y="1554479"/>
            <a:ext cx="106854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dobe Hebrew" pitchFamily="18" charset="-79"/>
                <a:cs typeface="Adobe Hebrew" pitchFamily="18" charset="-79"/>
              </a:rPr>
              <a:t>We aim at providing adaptive solution. </a:t>
            </a:r>
          </a:p>
          <a:p>
            <a:pPr algn="ctr"/>
            <a:r>
              <a:rPr lang="en-US" sz="3200" dirty="0" smtClean="0">
                <a:latin typeface="Adobe Hebrew" pitchFamily="18" charset="-79"/>
                <a:cs typeface="Adobe Hebrew" pitchFamily="18" charset="-79"/>
              </a:rPr>
              <a:t>EMG SIGNALS vary with their </a:t>
            </a:r>
          </a:p>
          <a:p>
            <a:pPr algn="ctr"/>
            <a:r>
              <a:rPr lang="en-US" sz="3200" dirty="0" smtClean="0">
                <a:latin typeface="Adobe Hebrew" pitchFamily="18" charset="-79"/>
                <a:cs typeface="Adobe Hebrew" pitchFamily="18" charset="-79"/>
              </a:rPr>
              <a:t>characteristic features from </a:t>
            </a:r>
          </a:p>
          <a:p>
            <a:pPr algn="ctr"/>
            <a:r>
              <a:rPr lang="en-US" sz="3200" dirty="0" smtClean="0">
                <a:latin typeface="Adobe Hebrew" pitchFamily="18" charset="-79"/>
                <a:cs typeface="Adobe Hebrew" pitchFamily="18" charset="-79"/>
              </a:rPr>
              <a:t>one person to another.</a:t>
            </a:r>
            <a:endParaRPr lang="en-US" sz="3200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6834" y="4114798"/>
            <a:ext cx="1030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400" i="1" dirty="0" smtClean="0">
                <a:latin typeface="Adobe Hebrew" pitchFamily="18" charset="-79"/>
                <a:cs typeface="Adobe Hebrew" pitchFamily="18" charset="-79"/>
              </a:rPr>
              <a:t>Artificial Neural Network and Fuzzy Logic.</a:t>
            </a:r>
            <a:endParaRPr lang="en-US" sz="2400" i="1" dirty="0">
              <a:latin typeface="Adobe Hebrew" pitchFamily="18" charset="-79"/>
              <a:cs typeface="Adobe Hebrew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87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7785" y="875005"/>
            <a:ext cx="9742500" cy="75866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EFFECTIVE SOLUTION</a:t>
            </a:r>
            <a:b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EMG HAND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53622" y="2457025"/>
          <a:ext cx="8128000" cy="2807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561461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( in Rs.) </a:t>
                      </a:r>
                      <a:endParaRPr lang="en-US" dirty="0"/>
                    </a:p>
                  </a:txBody>
                  <a:tcPr/>
                </a:tc>
              </a:tr>
              <a:tr h="561461">
                <a:tc>
                  <a:txBody>
                    <a:bodyPr/>
                    <a:lstStyle/>
                    <a:p>
                      <a:r>
                        <a:rPr lang="en-US" dirty="0" smtClean="0"/>
                        <a:t>EMG SENSOR (x3)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3000 x</a:t>
                      </a:r>
                      <a:r>
                        <a:rPr lang="en-US" baseline="0" dirty="0" smtClean="0"/>
                        <a:t> 3 = 9000</a:t>
                      </a:r>
                      <a:endParaRPr lang="en-US" dirty="0"/>
                    </a:p>
                  </a:txBody>
                  <a:tcPr/>
                </a:tc>
              </a:tr>
              <a:tr h="561461">
                <a:tc>
                  <a:txBody>
                    <a:bodyPr/>
                    <a:lstStyle/>
                    <a:p>
                      <a:r>
                        <a:rPr lang="en-US" dirty="0" smtClean="0"/>
                        <a:t>STM32F4</a:t>
                      </a:r>
                      <a:r>
                        <a:rPr lang="en-US" baseline="0" dirty="0" smtClean="0"/>
                        <a:t> ( Smaller Demo Board)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561461">
                <a:tc>
                  <a:txBody>
                    <a:bodyPr/>
                    <a:lstStyle/>
                    <a:p>
                      <a:r>
                        <a:rPr lang="en-US" dirty="0" smtClean="0"/>
                        <a:t>Hand 4</a:t>
                      </a:r>
                      <a:r>
                        <a:rPr lang="en-US" baseline="0" dirty="0" smtClean="0"/>
                        <a:t> DOF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9000</a:t>
                      </a:r>
                      <a:endParaRPr lang="en-US" dirty="0"/>
                    </a:p>
                  </a:txBody>
                  <a:tcPr/>
                </a:tc>
              </a:tr>
              <a:tr h="561461">
                <a:tc>
                  <a:txBody>
                    <a:bodyPr/>
                    <a:lstStyle/>
                    <a:p>
                      <a:r>
                        <a:rPr lang="en-US" dirty="0" smtClean="0"/>
                        <a:t>TOTAL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5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3" y="483119"/>
            <a:ext cx="7611415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Insertion for paralyzed  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Paralyzed persons can’t control their limbs because nerve signals generated by the brain don’t reach limbs, either due to some illness or damage to spinal cord.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Limb muscles can be actuated by an external signal that is similar to the one generated by brain.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Signals generated by the brain can be wirelessly transferred to the limbs using spinal implants and TIENS pads.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6387922" cy="758662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have done so far?: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importing EMG sensors.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 ordering.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from 3 sensors.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data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dumping.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actions implemented with 90% success rate.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1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3228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MyoWare Muscle Sensor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215902" y="1690688"/>
            <a:ext cx="5183188" cy="43228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Bionic Arm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15670" b="16936"/>
          <a:stretch/>
        </p:blipFill>
        <p:spPr>
          <a:xfrm>
            <a:off x="5824548" y="2797373"/>
            <a:ext cx="6383628" cy="2472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9183" t="31999" r="45086" b="37719"/>
          <a:stretch/>
        </p:blipFill>
        <p:spPr>
          <a:xfrm>
            <a:off x="883490" y="2926162"/>
            <a:ext cx="4649273" cy="221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06921" y="1604236"/>
            <a:ext cx="8716336" cy="823912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Sensors connected to </a:t>
            </a:r>
            <a:r>
              <a:rPr lang="en-US" sz="2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electrodes.</a:t>
            </a: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9788" y="2266682"/>
            <a:ext cx="5157787" cy="374681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215902" y="2505074"/>
            <a:ext cx="5183188" cy="35084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183" t="31999" r="45086" b="37719"/>
          <a:stretch/>
        </p:blipFill>
        <p:spPr>
          <a:xfrm>
            <a:off x="883490" y="2926162"/>
            <a:ext cx="4649273" cy="2215166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" t="28483" r="524" b="562"/>
          <a:stretch/>
        </p:blipFill>
        <p:spPr>
          <a:xfrm>
            <a:off x="1093443" y="2833152"/>
            <a:ext cx="4912784" cy="2614412"/>
          </a:xfrm>
          <a:prstGeom prst="rect">
            <a:avLst/>
          </a:prstGeom>
        </p:spPr>
      </p:pic>
      <p:pic>
        <p:nvPicPr>
          <p:cNvPr id="14" name="Content Placeholder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1"/>
          <a:stretch/>
        </p:blipFill>
        <p:spPr>
          <a:xfrm>
            <a:off x="8509890" y="2537137"/>
            <a:ext cx="2763441" cy="32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4885385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Introduction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217433" y="1929856"/>
            <a:ext cx="5303949" cy="13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Yousuf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(Team Leader)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2013-EE-039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Specialization: Electronics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1217433" y="3726212"/>
            <a:ext cx="5303949" cy="13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Mamoon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Masud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2013-EE-015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Specialization: Electronics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977442" y="1858289"/>
            <a:ext cx="5303949" cy="13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Zohaib Salahuddin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2013-EE-012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Specialization: Electronics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977441" y="3724103"/>
            <a:ext cx="5303949" cy="1385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Maham Nasir Khan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2013-EE-006</a:t>
            </a:r>
          </a:p>
          <a:p>
            <a:pPr algn="l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Specialization: Computer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569"/>
          <a:stretch/>
        </p:blipFill>
        <p:spPr>
          <a:xfrm>
            <a:off x="-179545" y="0"/>
            <a:ext cx="617427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3541691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893194"/>
            <a:ext cx="9749308" cy="3700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Applications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mputees and those born without limbs will be able to get an affordable prosthetic limb.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Paralyzed persons will be able to use their limbs again.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569"/>
          <a:stretch/>
        </p:blipFill>
        <p:spPr>
          <a:xfrm>
            <a:off x="-179545" y="0"/>
            <a:ext cx="617427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3541691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893194"/>
            <a:ext cx="9749308" cy="3700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Applications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Gaming and Virtual Reality. No need of camera for gesture recognition.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of EMG signals can be used for physiotherapy of patients.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2691685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Audience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3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Audience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Amputees ( Military/ LEAs personnel, etc.)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Paralyzed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professionals/Hospitals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Audience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Usage of gesture recognition for gaming and other purposes would open up a much larger market.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2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5259253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Deliverables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10768506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gesture recognition algorithm.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number of gestures to 10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feature extraction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Adding wrist &amp; elbow movements for 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fully functioning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robotic/bionic arm.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of EMG signal into hand for paralyzed person.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data transfer between sensors and hand.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OTLSHAPE_T_0a73d5e72c634c588fb8d0e5e6a2339d_HorizontalConnector1"/>
          <p:cNvCxnSpPr/>
          <p:nvPr>
            <p:custDataLst>
              <p:tags r:id="rId2"/>
            </p:custDataLst>
          </p:nvPr>
        </p:nvCxnSpPr>
        <p:spPr>
          <a:xfrm>
            <a:off x="2363363" y="2246783"/>
            <a:ext cx="701421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OTLSHAPE_T_d6a97143232e479aab1945280bac748a_HorizontalConnector1"/>
          <p:cNvCxnSpPr/>
          <p:nvPr>
            <p:custDataLst>
              <p:tags r:id="rId3"/>
            </p:custDataLst>
          </p:nvPr>
        </p:nvCxnSpPr>
        <p:spPr>
          <a:xfrm>
            <a:off x="2467399" y="4837236"/>
            <a:ext cx="618892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OTLSHAPE_T_ca68f459ff024ebe887b94549af6c84d_HorizontalConnector1"/>
          <p:cNvCxnSpPr/>
          <p:nvPr>
            <p:custDataLst>
              <p:tags r:id="rId4"/>
            </p:custDataLst>
          </p:nvPr>
        </p:nvCxnSpPr>
        <p:spPr>
          <a:xfrm>
            <a:off x="3302042" y="4414055"/>
            <a:ext cx="436503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OTLSHAPE_T_19414c62aa464425a171bf29431518bd_HorizontalConnector1"/>
          <p:cNvCxnSpPr/>
          <p:nvPr>
            <p:custDataLst>
              <p:tags r:id="rId5"/>
            </p:custDataLst>
          </p:nvPr>
        </p:nvCxnSpPr>
        <p:spPr>
          <a:xfrm>
            <a:off x="2624159" y="3988034"/>
            <a:ext cx="3188080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OTLSHAPE_T_7ecb253a307f44c5b10d44f0c8672b43_HorizontalConnector1"/>
          <p:cNvCxnSpPr/>
          <p:nvPr>
            <p:custDataLst>
              <p:tags r:id="rId6"/>
            </p:custDataLst>
          </p:nvPr>
        </p:nvCxnSpPr>
        <p:spPr>
          <a:xfrm>
            <a:off x="3139858" y="3537925"/>
            <a:ext cx="2109743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OTLSHAPE_T_3ba2e596c4254a7a8e4897a64949342e_HorizontalConnector1"/>
          <p:cNvCxnSpPr/>
          <p:nvPr>
            <p:custDataLst>
              <p:tags r:id="rId7"/>
            </p:custDataLst>
          </p:nvPr>
        </p:nvCxnSpPr>
        <p:spPr>
          <a:xfrm flipH="1">
            <a:off x="4129435" y="2945363"/>
            <a:ext cx="162635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OTLSHAPE_T_bed63985dd264a2cbcb4bb09de357d63_HorizontalConnector1"/>
          <p:cNvCxnSpPr/>
          <p:nvPr>
            <p:custDataLst>
              <p:tags r:id="rId8"/>
            </p:custDataLst>
          </p:nvPr>
        </p:nvCxnSpPr>
        <p:spPr>
          <a:xfrm flipH="1">
            <a:off x="2751755" y="2462225"/>
            <a:ext cx="28176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OTLSHAPE_T_12489ca94720444a91b15d3f32009286_HorizontalConnector1"/>
          <p:cNvCxnSpPr/>
          <p:nvPr>
            <p:custDataLst>
              <p:tags r:id="rId9"/>
            </p:custDataLst>
          </p:nvPr>
        </p:nvCxnSpPr>
        <p:spPr>
          <a:xfrm flipH="1">
            <a:off x="1132358" y="2093925"/>
            <a:ext cx="3365595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TLSHAPE_TB_00000000000000000000000000000000_LeftEndCaps"/>
          <p:cNvSpPr txBox="1"/>
          <p:nvPr>
            <p:custDataLst>
              <p:tags r:id="rId10"/>
            </p:custDataLst>
          </p:nvPr>
        </p:nvSpPr>
        <p:spPr>
          <a:xfrm>
            <a:off x="203910" y="898694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C0504D"/>
                </a:solidFill>
                <a:latin typeface="Calibri" panose="020F0502020204030204" pitchFamily="34" charset="0"/>
              </a:rPr>
              <a:t>2016</a:t>
            </a:r>
            <a:endParaRPr lang="en-US" b="1" spc="-38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TB_00000000000000000000000000000000_RightEndCaps"/>
          <p:cNvSpPr txBox="1"/>
          <p:nvPr>
            <p:custDataLst>
              <p:tags r:id="rId11"/>
            </p:custDataLst>
          </p:nvPr>
        </p:nvSpPr>
        <p:spPr>
          <a:xfrm>
            <a:off x="11297444" y="898694"/>
            <a:ext cx="451662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 spc="-38" smtClean="0">
                <a:solidFill>
                  <a:srgbClr val="C0504D"/>
                </a:solidFill>
                <a:latin typeface="Calibri" panose="020F0502020204030204" pitchFamily="34" charset="0"/>
              </a:rPr>
              <a:t>2017</a:t>
            </a:r>
            <a:endParaRPr lang="en-US" b="1" spc="-38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TB_00000000000000000000000000000000_ScaleContainer"/>
          <p:cNvSpPr/>
          <p:nvPr>
            <p:custDataLst>
              <p:tags r:id="rId12"/>
            </p:custDataLst>
          </p:nvPr>
        </p:nvSpPr>
        <p:spPr>
          <a:xfrm>
            <a:off x="819775" y="847725"/>
            <a:ext cx="10337800" cy="381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TLSHAPE_TB_00000000000000000000000000000000_ElapsedTime"/>
          <p:cNvSpPr/>
          <p:nvPr>
            <p:custDataLst>
              <p:tags r:id="rId13"/>
            </p:custDataLst>
          </p:nvPr>
        </p:nvSpPr>
        <p:spPr>
          <a:xfrm>
            <a:off x="819775" y="1152525"/>
            <a:ext cx="4991100" cy="76200"/>
          </a:xfrm>
          <a:prstGeom prst="rect">
            <a:avLst/>
          </a:prstGeom>
          <a:solidFill>
            <a:srgbClr val="FF0000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TLSHAPE_TB_00000000000000000000000000000000_TodayMarkerShape"/>
          <p:cNvSpPr/>
          <p:nvPr>
            <p:custDataLst>
              <p:tags r:id="rId14"/>
            </p:custDataLst>
          </p:nvPr>
        </p:nvSpPr>
        <p:spPr>
          <a:xfrm>
            <a:off x="5756172" y="1228725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TLSHAPE_TB_00000000000000000000000000000000_TodayMarkerText"/>
          <p:cNvSpPr txBox="1"/>
          <p:nvPr>
            <p:custDataLst>
              <p:tags r:id="rId15"/>
            </p:custDataLst>
          </p:nvPr>
        </p:nvSpPr>
        <p:spPr>
          <a:xfrm>
            <a:off x="5630473" y="1355725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 spc="-12" smtClean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84" name="OTLSHAPE_TB_00000000000000000000000000000000_TimescaleInterval1"/>
          <p:cNvSpPr txBox="1"/>
          <p:nvPr>
            <p:custDataLst>
              <p:tags r:id="rId16"/>
            </p:custDataLst>
          </p:nvPr>
        </p:nvSpPr>
        <p:spPr>
          <a:xfrm>
            <a:off x="883275" y="945198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06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85" name="OTLSHAPE_TB_00000000000000000000000000000000_Separator1"/>
          <p:cNvCxnSpPr/>
          <p:nvPr>
            <p:custDataLst>
              <p:tags r:id="rId17"/>
            </p:custDataLst>
          </p:nvPr>
        </p:nvCxnSpPr>
        <p:spPr>
          <a:xfrm>
            <a:off x="1747194" y="936625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TLSHAPE_TB_00000000000000000000000000000000_TimescaleInterval2"/>
          <p:cNvSpPr txBox="1"/>
          <p:nvPr>
            <p:custDataLst>
              <p:tags r:id="rId18"/>
            </p:custDataLst>
          </p:nvPr>
        </p:nvSpPr>
        <p:spPr>
          <a:xfrm>
            <a:off x="1810695" y="945198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07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87" name="OTLSHAPE_TB_00000000000000000000000000000000_Separator2"/>
          <p:cNvCxnSpPr/>
          <p:nvPr>
            <p:custDataLst>
              <p:tags r:id="rId19"/>
            </p:custDataLst>
          </p:nvPr>
        </p:nvCxnSpPr>
        <p:spPr>
          <a:xfrm>
            <a:off x="2705528" y="936625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TLSHAPE_TB_00000000000000000000000000000000_TimescaleInterval3"/>
          <p:cNvSpPr txBox="1"/>
          <p:nvPr>
            <p:custDataLst>
              <p:tags r:id="rId20"/>
            </p:custDataLst>
          </p:nvPr>
        </p:nvSpPr>
        <p:spPr>
          <a:xfrm>
            <a:off x="2769028" y="945198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08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89" name="OTLSHAPE_TB_00000000000000000000000000000000_Separator3"/>
          <p:cNvCxnSpPr/>
          <p:nvPr>
            <p:custDataLst>
              <p:tags r:id="rId21"/>
            </p:custDataLst>
          </p:nvPr>
        </p:nvCxnSpPr>
        <p:spPr>
          <a:xfrm>
            <a:off x="3663861" y="936625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TLSHAPE_TB_00000000000000000000000000000000_TimescaleInterval4"/>
          <p:cNvSpPr txBox="1"/>
          <p:nvPr>
            <p:custDataLst>
              <p:tags r:id="rId22"/>
            </p:custDataLst>
          </p:nvPr>
        </p:nvSpPr>
        <p:spPr>
          <a:xfrm>
            <a:off x="3727362" y="945198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09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91" name="OTLSHAPE_TB_00000000000000000000000000000000_Separator4"/>
          <p:cNvCxnSpPr/>
          <p:nvPr>
            <p:custDataLst>
              <p:tags r:id="rId23"/>
            </p:custDataLst>
          </p:nvPr>
        </p:nvCxnSpPr>
        <p:spPr>
          <a:xfrm>
            <a:off x="4591281" y="936625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TLSHAPE_TB_00000000000000000000000000000000_TimescaleInterval5"/>
          <p:cNvSpPr txBox="1"/>
          <p:nvPr>
            <p:custDataLst>
              <p:tags r:id="rId24"/>
            </p:custDataLst>
          </p:nvPr>
        </p:nvSpPr>
        <p:spPr>
          <a:xfrm>
            <a:off x="4654781" y="945198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10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93" name="OTLSHAPE_TB_00000000000000000000000000000000_Separator5"/>
          <p:cNvCxnSpPr/>
          <p:nvPr>
            <p:custDataLst>
              <p:tags r:id="rId25"/>
            </p:custDataLst>
          </p:nvPr>
        </p:nvCxnSpPr>
        <p:spPr>
          <a:xfrm>
            <a:off x="5549614" y="936625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TLSHAPE_TB_00000000000000000000000000000000_TimescaleInterval6"/>
          <p:cNvSpPr txBox="1"/>
          <p:nvPr>
            <p:custDataLst>
              <p:tags r:id="rId26"/>
            </p:custDataLst>
          </p:nvPr>
        </p:nvSpPr>
        <p:spPr>
          <a:xfrm>
            <a:off x="5613114" y="945198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11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95" name="OTLSHAPE_TB_00000000000000000000000000000000_Separator6"/>
          <p:cNvCxnSpPr/>
          <p:nvPr>
            <p:custDataLst>
              <p:tags r:id="rId27"/>
            </p:custDataLst>
          </p:nvPr>
        </p:nvCxnSpPr>
        <p:spPr>
          <a:xfrm>
            <a:off x="6477033" y="936625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TLSHAPE_TB_00000000000000000000000000000000_TimescaleInterval7"/>
          <p:cNvSpPr txBox="1"/>
          <p:nvPr>
            <p:custDataLst>
              <p:tags r:id="rId28"/>
            </p:custDataLst>
          </p:nvPr>
        </p:nvSpPr>
        <p:spPr>
          <a:xfrm>
            <a:off x="6540534" y="945198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12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97" name="OTLSHAPE_TB_00000000000000000000000000000000_Separator7"/>
          <p:cNvCxnSpPr/>
          <p:nvPr>
            <p:custDataLst>
              <p:tags r:id="rId29"/>
            </p:custDataLst>
          </p:nvPr>
        </p:nvCxnSpPr>
        <p:spPr>
          <a:xfrm>
            <a:off x="7435367" y="936625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TLSHAPE_TB_00000000000000000000000000000000_TimescaleInterval8"/>
          <p:cNvSpPr txBox="1"/>
          <p:nvPr>
            <p:custDataLst>
              <p:tags r:id="rId30"/>
            </p:custDataLst>
          </p:nvPr>
        </p:nvSpPr>
        <p:spPr>
          <a:xfrm>
            <a:off x="7498867" y="945198"/>
            <a:ext cx="30495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 smtClean="0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US" sz="1200" spc="-2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99" name="OTLSHAPE_TB_00000000000000000000000000000000_Separator8"/>
          <p:cNvCxnSpPr/>
          <p:nvPr>
            <p:custDataLst>
              <p:tags r:id="rId31"/>
            </p:custDataLst>
          </p:nvPr>
        </p:nvCxnSpPr>
        <p:spPr>
          <a:xfrm>
            <a:off x="8393700" y="936625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TLSHAPE_TB_00000000000000000000000000000000_TimescaleInterval9"/>
          <p:cNvSpPr txBox="1"/>
          <p:nvPr>
            <p:custDataLst>
              <p:tags r:id="rId32"/>
            </p:custDataLst>
          </p:nvPr>
        </p:nvSpPr>
        <p:spPr>
          <a:xfrm>
            <a:off x="8457201" y="945198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02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01" name="OTLSHAPE_TB_00000000000000000000000000000000_Separator9"/>
          <p:cNvCxnSpPr/>
          <p:nvPr>
            <p:custDataLst>
              <p:tags r:id="rId33"/>
            </p:custDataLst>
          </p:nvPr>
        </p:nvCxnSpPr>
        <p:spPr>
          <a:xfrm>
            <a:off x="9259292" y="936625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TLSHAPE_TB_00000000000000000000000000000000_TimescaleInterval10"/>
          <p:cNvSpPr txBox="1"/>
          <p:nvPr>
            <p:custDataLst>
              <p:tags r:id="rId34"/>
            </p:custDataLst>
          </p:nvPr>
        </p:nvSpPr>
        <p:spPr>
          <a:xfrm>
            <a:off x="9322792" y="945198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03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03" name="OTLSHAPE_TB_00000000000000000000000000000000_Separator10"/>
          <p:cNvCxnSpPr/>
          <p:nvPr>
            <p:custDataLst>
              <p:tags r:id="rId35"/>
            </p:custDataLst>
          </p:nvPr>
        </p:nvCxnSpPr>
        <p:spPr>
          <a:xfrm>
            <a:off x="10217625" y="936625"/>
            <a:ext cx="0" cy="203200"/>
          </a:xfrm>
          <a:prstGeom prst="line">
            <a:avLst/>
          </a:prstGeom>
          <a:ln w="6350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TLSHAPE_TB_00000000000000000000000000000000_TimescaleInterval11"/>
          <p:cNvSpPr txBox="1"/>
          <p:nvPr>
            <p:custDataLst>
              <p:tags r:id="rId36"/>
            </p:custDataLst>
          </p:nvPr>
        </p:nvSpPr>
        <p:spPr>
          <a:xfrm>
            <a:off x="10281126" y="945198"/>
            <a:ext cx="150939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6" smtClean="0">
                <a:solidFill>
                  <a:schemeClr val="lt1"/>
                </a:solidFill>
                <a:latin typeface="Calibri" panose="020F0502020204030204" pitchFamily="34" charset="0"/>
              </a:rPr>
              <a:t>04</a:t>
            </a:r>
            <a:endParaRPr lang="en-US" sz="1200" spc="-26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OTLSHAPE_T_12489ca94720444a91b15d3f32009286_Shape"/>
          <p:cNvSpPr/>
          <p:nvPr>
            <p:custDataLst>
              <p:tags r:id="rId37"/>
            </p:custDataLst>
          </p:nvPr>
        </p:nvSpPr>
        <p:spPr>
          <a:xfrm>
            <a:off x="1132358" y="1992325"/>
            <a:ext cx="1803400" cy="2032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TLSHAPE_T_12489ca94720444a91b15d3f32009286_ShapePercentage" hidden="1"/>
          <p:cNvSpPr/>
          <p:nvPr>
            <p:custDataLst>
              <p:tags r:id="rId38"/>
            </p:custDataLst>
          </p:nvPr>
        </p:nvSpPr>
        <p:spPr>
          <a:xfrm>
            <a:off x="1026107" y="39452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TLSHAPE_T_12489ca94720444a91b15d3f32009286_Duration" hidden="1"/>
          <p:cNvSpPr txBox="1"/>
          <p:nvPr>
            <p:custDataLst>
              <p:tags r:id="rId39"/>
            </p:custDataLst>
          </p:nvPr>
        </p:nvSpPr>
        <p:spPr>
          <a:xfrm>
            <a:off x="0" y="39452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58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OTLSHAPE_T_12489ca94720444a91b15d3f32009286_TextPercentage" hidden="1"/>
          <p:cNvSpPr txBox="1"/>
          <p:nvPr>
            <p:custDataLst>
              <p:tags r:id="rId40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OTLSHAPE_T_12489ca94720444a91b15d3f32009286_StartDate" hidden="1"/>
          <p:cNvSpPr txBox="1"/>
          <p:nvPr>
            <p:custDataLst>
              <p:tags r:id="rId41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18" name="OTLSHAPE_T_12489ca94720444a91b15d3f32009286_EndDate" hidden="1"/>
          <p:cNvSpPr txBox="1"/>
          <p:nvPr>
            <p:custDataLst>
              <p:tags r:id="rId42"/>
            </p:custDataLst>
          </p:nvPr>
        </p:nvSpPr>
        <p:spPr>
          <a:xfrm>
            <a:off x="0" y="41002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19" name="OTLSHAPE_T_12489ca94720444a91b15d3f32009286_JoinedDate"/>
          <p:cNvSpPr txBox="1"/>
          <p:nvPr>
            <p:custDataLst>
              <p:tags r:id="rId43"/>
            </p:custDataLst>
          </p:nvPr>
        </p:nvSpPr>
        <p:spPr>
          <a:xfrm>
            <a:off x="2976169" y="2016413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6/4/2016 - 7/31/2016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20" name="OTLSHAPE_T_12489ca94720444a91b15d3f32009286_Title"/>
          <p:cNvSpPr txBox="1"/>
          <p:nvPr>
            <p:custDataLst>
              <p:tags r:id="rId44"/>
            </p:custDataLst>
          </p:nvPr>
        </p:nvSpPr>
        <p:spPr>
          <a:xfrm>
            <a:off x="250444" y="1595442"/>
            <a:ext cx="4267200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spc="-4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Literature, selection of EMG </a:t>
            </a:r>
          </a:p>
          <a:p>
            <a:r>
              <a:rPr lang="en-US" sz="1400" spc="-4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electrodes &amp; custom hand ordering.</a:t>
            </a:r>
            <a:endParaRPr lang="en-US" sz="1400" spc="-4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OTLSHAPE_T_bed63985dd264a2cbcb4bb09de357d63_Shape"/>
          <p:cNvSpPr/>
          <p:nvPr>
            <p:custDataLst>
              <p:tags r:id="rId45"/>
            </p:custDataLst>
          </p:nvPr>
        </p:nvSpPr>
        <p:spPr>
          <a:xfrm>
            <a:off x="2751755" y="2360625"/>
            <a:ext cx="1371600" cy="2032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TLSHAPE_T_bed63985dd264a2cbcb4bb09de357d63_ShapePercentage" hidden="1"/>
          <p:cNvSpPr/>
          <p:nvPr>
            <p:custDataLst>
              <p:tags r:id="rId46"/>
            </p:custDataLst>
          </p:nvPr>
        </p:nvSpPr>
        <p:spPr>
          <a:xfrm>
            <a:off x="2664548" y="42119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TLSHAPE_T_bed63985dd264a2cbcb4bb09de357d63_Duration" hidden="1"/>
          <p:cNvSpPr txBox="1"/>
          <p:nvPr>
            <p:custDataLst>
              <p:tags r:id="rId47"/>
            </p:custDataLst>
          </p:nvPr>
        </p:nvSpPr>
        <p:spPr>
          <a:xfrm>
            <a:off x="0" y="42119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44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24" name="OTLSHAPE_T_bed63985dd264a2cbcb4bb09de357d63_TextPercentage" hidden="1"/>
          <p:cNvSpPr txBox="1"/>
          <p:nvPr>
            <p:custDataLst>
              <p:tags r:id="rId48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OTLSHAPE_T_bed63985dd264a2cbcb4bb09de357d63_StartDate" hidden="1"/>
          <p:cNvSpPr txBox="1"/>
          <p:nvPr>
            <p:custDataLst>
              <p:tags r:id="rId49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26" name="OTLSHAPE_T_bed63985dd264a2cbcb4bb09de357d63_EndDate" hidden="1"/>
          <p:cNvSpPr txBox="1"/>
          <p:nvPr>
            <p:custDataLst>
              <p:tags r:id="rId50"/>
            </p:custDataLst>
          </p:nvPr>
        </p:nvSpPr>
        <p:spPr>
          <a:xfrm>
            <a:off x="0" y="4366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OTLSHAPE_T_bed63985dd264a2cbcb4bb09de357d63_JoinedDate"/>
          <p:cNvSpPr txBox="1"/>
          <p:nvPr>
            <p:custDataLst>
              <p:tags r:id="rId51"/>
            </p:custDataLst>
          </p:nvPr>
        </p:nvSpPr>
        <p:spPr>
          <a:xfrm>
            <a:off x="4162771" y="2384713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7/27/2016 - 9/8/2016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28" name="OTLSHAPE_T_bed63985dd264a2cbcb4bb09de357d63_Title"/>
          <p:cNvSpPr txBox="1"/>
          <p:nvPr>
            <p:custDataLst>
              <p:tags r:id="rId52"/>
            </p:custDataLst>
          </p:nvPr>
        </p:nvSpPr>
        <p:spPr>
          <a:xfrm>
            <a:off x="214207" y="2246783"/>
            <a:ext cx="3103920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spc="-4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Ordering of one sensor and testing of the sensor.</a:t>
            </a:r>
            <a:endParaRPr lang="en-US" sz="1400" spc="-4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OTLSHAPE_T_3ba2e596c4254a7a8e4897a64949342e_Shape"/>
          <p:cNvSpPr/>
          <p:nvPr>
            <p:custDataLst>
              <p:tags r:id="rId53"/>
            </p:custDataLst>
          </p:nvPr>
        </p:nvSpPr>
        <p:spPr>
          <a:xfrm>
            <a:off x="4129054" y="2931134"/>
            <a:ext cx="1155700" cy="2032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TLSHAPE_T_3ba2e596c4254a7a8e4897a64949342e_ShapePercentage" hidden="1"/>
          <p:cNvSpPr/>
          <p:nvPr>
            <p:custDataLst>
              <p:tags r:id="rId54"/>
            </p:custDataLst>
          </p:nvPr>
        </p:nvSpPr>
        <p:spPr>
          <a:xfrm>
            <a:off x="4024764" y="44786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TLSHAPE_T_3ba2e596c4254a7a8e4897a64949342e_Duration" hidden="1"/>
          <p:cNvSpPr txBox="1"/>
          <p:nvPr>
            <p:custDataLst>
              <p:tags r:id="rId55"/>
            </p:custDataLst>
          </p:nvPr>
        </p:nvSpPr>
        <p:spPr>
          <a:xfrm>
            <a:off x="0" y="44786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37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OTLSHAPE_T_3ba2e596c4254a7a8e4897a64949342e_TextPercentage" hidden="1"/>
          <p:cNvSpPr txBox="1"/>
          <p:nvPr>
            <p:custDataLst>
              <p:tags r:id="rId56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33" name="OTLSHAPE_T_3ba2e596c4254a7a8e4897a64949342e_StartDate" hidden="1"/>
          <p:cNvSpPr txBox="1"/>
          <p:nvPr>
            <p:custDataLst>
              <p:tags r:id="rId57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OTLSHAPE_T_3ba2e596c4254a7a8e4897a64949342e_EndDate" hidden="1"/>
          <p:cNvSpPr txBox="1"/>
          <p:nvPr>
            <p:custDataLst>
              <p:tags r:id="rId58"/>
            </p:custDataLst>
          </p:nvPr>
        </p:nvSpPr>
        <p:spPr>
          <a:xfrm>
            <a:off x="0" y="46336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35" name="OTLSHAPE_T_3ba2e596c4254a7a8e4897a64949342e_JoinedDate"/>
          <p:cNvSpPr txBox="1"/>
          <p:nvPr>
            <p:custDataLst>
              <p:tags r:id="rId59"/>
            </p:custDataLst>
          </p:nvPr>
        </p:nvSpPr>
        <p:spPr>
          <a:xfrm>
            <a:off x="5344202" y="2954028"/>
            <a:ext cx="12065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dirty="0" smtClean="0">
                <a:solidFill>
                  <a:srgbClr val="1F497E"/>
                </a:solidFill>
                <a:latin typeface="Calibri" panose="020F0502020204030204" pitchFamily="34" charset="0"/>
              </a:rPr>
              <a:t>9/9/2016 - 10/15/2016</a:t>
            </a:r>
            <a:endParaRPr lang="en-US" sz="1000" spc="-6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36" name="OTLSHAPE_T_3ba2e596c4254a7a8e4897a64949342e_Title"/>
          <p:cNvSpPr txBox="1"/>
          <p:nvPr>
            <p:custDataLst>
              <p:tags r:id="rId60"/>
            </p:custDataLst>
          </p:nvPr>
        </p:nvSpPr>
        <p:spPr>
          <a:xfrm>
            <a:off x="231672" y="2872376"/>
            <a:ext cx="5524500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spc="-2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Ordering of 2 more sensors &amp; simultaneous data dumping. </a:t>
            </a:r>
          </a:p>
          <a:p>
            <a:r>
              <a:rPr lang="en-US" sz="1400" spc="-2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Ordering of the custom robotic Arm.</a:t>
            </a:r>
            <a:endParaRPr lang="en-US" sz="1400" spc="-2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OTLSHAPE_T_7ecb253a307f44c5b10d44f0c8672b43_Shape"/>
          <p:cNvSpPr/>
          <p:nvPr>
            <p:custDataLst>
              <p:tags r:id="rId61"/>
            </p:custDataLst>
          </p:nvPr>
        </p:nvSpPr>
        <p:spPr>
          <a:xfrm>
            <a:off x="5249601" y="3436325"/>
            <a:ext cx="622300" cy="2032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TLSHAPE_T_7ecb253a307f44c5b10d44f0c8672b43_ShapePercentage" hidden="1"/>
          <p:cNvSpPr/>
          <p:nvPr>
            <p:custDataLst>
              <p:tags r:id="rId62"/>
            </p:custDataLst>
          </p:nvPr>
        </p:nvSpPr>
        <p:spPr>
          <a:xfrm>
            <a:off x="5168581" y="47453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TLSHAPE_T_7ecb253a307f44c5b10d44f0c8672b43_Duration" hidden="1"/>
          <p:cNvSpPr txBox="1"/>
          <p:nvPr>
            <p:custDataLst>
              <p:tags r:id="rId63"/>
            </p:custDataLst>
          </p:nvPr>
        </p:nvSpPr>
        <p:spPr>
          <a:xfrm>
            <a:off x="0" y="47453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20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OTLSHAPE_T_7ecb253a307f44c5b10d44f0c8672b43_TextPercentage" hidden="1"/>
          <p:cNvSpPr txBox="1"/>
          <p:nvPr>
            <p:custDataLst>
              <p:tags r:id="rId64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OTLSHAPE_T_7ecb253a307f44c5b10d44f0c8672b43_StartDate" hidden="1"/>
          <p:cNvSpPr txBox="1"/>
          <p:nvPr>
            <p:custDataLst>
              <p:tags r:id="rId65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2" name="OTLSHAPE_T_7ecb253a307f44c5b10d44f0c8672b43_EndDate" hidden="1"/>
          <p:cNvSpPr txBox="1"/>
          <p:nvPr>
            <p:custDataLst>
              <p:tags r:id="rId66"/>
            </p:custDataLst>
          </p:nvPr>
        </p:nvSpPr>
        <p:spPr>
          <a:xfrm>
            <a:off x="0" y="49003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3" name="OTLSHAPE_T_7ecb253a307f44c5b10d44f0c8672b43_JoinedDate"/>
          <p:cNvSpPr txBox="1"/>
          <p:nvPr>
            <p:custDataLst>
              <p:tags r:id="rId67"/>
            </p:custDataLst>
          </p:nvPr>
        </p:nvSpPr>
        <p:spPr>
          <a:xfrm>
            <a:off x="5918680" y="3460413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10/16/2016 - 11/4/2016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44" name="OTLSHAPE_T_7ecb253a307f44c5b10d44f0c8672b43_Title"/>
          <p:cNvSpPr txBox="1"/>
          <p:nvPr>
            <p:custDataLst>
              <p:tags r:id="rId68"/>
            </p:custDataLst>
          </p:nvPr>
        </p:nvSpPr>
        <p:spPr>
          <a:xfrm>
            <a:off x="208020" y="3430204"/>
            <a:ext cx="3664094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spc="-4" dirty="0" smtClean="0">
                <a:solidFill>
                  <a:schemeClr val="dk1"/>
                </a:solidFill>
                <a:latin typeface="Calibri" panose="020F0502020204030204" pitchFamily="34" charset="0"/>
              </a:rPr>
              <a:t>Extensive data dumping &amp; detection of 3 Gestures.</a:t>
            </a:r>
            <a:endParaRPr lang="en-US" sz="1400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OTLSHAPE_T_19414c62aa464425a171bf29431518bd_Shape"/>
          <p:cNvSpPr/>
          <p:nvPr>
            <p:custDataLst>
              <p:tags r:id="rId69"/>
            </p:custDataLst>
          </p:nvPr>
        </p:nvSpPr>
        <p:spPr>
          <a:xfrm>
            <a:off x="5812239" y="3886434"/>
            <a:ext cx="1612900" cy="2032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TLSHAPE_T_19414c62aa464425a171bf29431518bd_ShapePercentage" hidden="1"/>
          <p:cNvSpPr/>
          <p:nvPr>
            <p:custDataLst>
              <p:tags r:id="rId70"/>
            </p:custDataLst>
          </p:nvPr>
        </p:nvSpPr>
        <p:spPr>
          <a:xfrm>
            <a:off x="5725032" y="50120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TLSHAPE_T_19414c62aa464425a171bf29431518bd_Duration" hidden="1"/>
          <p:cNvSpPr txBox="1"/>
          <p:nvPr>
            <p:custDataLst>
              <p:tags r:id="rId71"/>
            </p:custDataLst>
          </p:nvPr>
        </p:nvSpPr>
        <p:spPr>
          <a:xfrm>
            <a:off x="0" y="50120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52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OTLSHAPE_T_19414c62aa464425a171bf29431518bd_TextPercentage" hidden="1"/>
          <p:cNvSpPr txBox="1"/>
          <p:nvPr>
            <p:custDataLst>
              <p:tags r:id="rId72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49" name="OTLSHAPE_T_19414c62aa464425a171bf29431518bd_StartDate" hidden="1"/>
          <p:cNvSpPr txBox="1"/>
          <p:nvPr>
            <p:custDataLst>
              <p:tags r:id="rId73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0" name="OTLSHAPE_T_19414c62aa464425a171bf29431518bd_EndDate" hidden="1"/>
          <p:cNvSpPr txBox="1"/>
          <p:nvPr>
            <p:custDataLst>
              <p:tags r:id="rId74"/>
            </p:custDataLst>
          </p:nvPr>
        </p:nvSpPr>
        <p:spPr>
          <a:xfrm>
            <a:off x="0" y="51670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1" name="OTLSHAPE_T_19414c62aa464425a171bf29431518bd_JoinedDate"/>
          <p:cNvSpPr txBox="1"/>
          <p:nvPr>
            <p:custDataLst>
              <p:tags r:id="rId75"/>
            </p:custDataLst>
          </p:nvPr>
        </p:nvSpPr>
        <p:spPr>
          <a:xfrm>
            <a:off x="7470566" y="3910522"/>
            <a:ext cx="1270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11/3/2016 - 12/24/2016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2" name="OTLSHAPE_T_19414c62aa464425a171bf29431518bd_Title"/>
          <p:cNvSpPr txBox="1"/>
          <p:nvPr>
            <p:custDataLst>
              <p:tags r:id="rId76"/>
            </p:custDataLst>
          </p:nvPr>
        </p:nvSpPr>
        <p:spPr>
          <a:xfrm>
            <a:off x="214207" y="3880313"/>
            <a:ext cx="3257656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spc="-4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 &amp; working on classifier</a:t>
            </a:r>
            <a:endParaRPr lang="en-US" sz="1400" spc="-4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OTLSHAPE_T_ca68f459ff024ebe887b94549af6c84d_Shape"/>
          <p:cNvSpPr/>
          <p:nvPr>
            <p:custDataLst>
              <p:tags r:id="rId77"/>
            </p:custDataLst>
          </p:nvPr>
        </p:nvSpPr>
        <p:spPr>
          <a:xfrm>
            <a:off x="7667078" y="4312455"/>
            <a:ext cx="990600" cy="2032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TLSHAPE_T_ca68f459ff024ebe887b94549af6c84d_ShapePercentage" hidden="1"/>
          <p:cNvSpPr/>
          <p:nvPr>
            <p:custDataLst>
              <p:tags r:id="rId78"/>
            </p:custDataLst>
          </p:nvPr>
        </p:nvSpPr>
        <p:spPr>
          <a:xfrm>
            <a:off x="7579871" y="52787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TLSHAPE_T_ca68f459ff024ebe887b94549af6c84d_Duration" hidden="1"/>
          <p:cNvSpPr txBox="1"/>
          <p:nvPr>
            <p:custDataLst>
              <p:tags r:id="rId79"/>
            </p:custDataLst>
          </p:nvPr>
        </p:nvSpPr>
        <p:spPr>
          <a:xfrm>
            <a:off x="0" y="52787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32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OTLSHAPE_T_ca68f459ff024ebe887b94549af6c84d_TextPercentage" hidden="1"/>
          <p:cNvSpPr txBox="1"/>
          <p:nvPr>
            <p:custDataLst>
              <p:tags r:id="rId80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57" name="OTLSHAPE_T_ca68f459ff024ebe887b94549af6c84d_StartDate" hidden="1"/>
          <p:cNvSpPr txBox="1"/>
          <p:nvPr>
            <p:custDataLst>
              <p:tags r:id="rId81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OTLSHAPE_T_ca68f459ff024ebe887b94549af6c84d_EndDate" hidden="1"/>
          <p:cNvSpPr txBox="1"/>
          <p:nvPr>
            <p:custDataLst>
              <p:tags r:id="rId82"/>
            </p:custDataLst>
          </p:nvPr>
        </p:nvSpPr>
        <p:spPr>
          <a:xfrm>
            <a:off x="0" y="54337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59" name="OTLSHAPE_T_ca68f459ff024ebe887b94549af6c84d_JoinedDate"/>
          <p:cNvSpPr txBox="1"/>
          <p:nvPr>
            <p:custDataLst>
              <p:tags r:id="rId83"/>
            </p:custDataLst>
          </p:nvPr>
        </p:nvSpPr>
        <p:spPr>
          <a:xfrm>
            <a:off x="8707126" y="4336543"/>
            <a:ext cx="1066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1/2/2017 - 2/2/2017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OTLSHAPE_T_ca68f459ff024ebe887b94549af6c84d_Title"/>
          <p:cNvSpPr txBox="1"/>
          <p:nvPr>
            <p:custDataLst>
              <p:tags r:id="rId84"/>
            </p:custDataLst>
          </p:nvPr>
        </p:nvSpPr>
        <p:spPr>
          <a:xfrm>
            <a:off x="214207" y="4306334"/>
            <a:ext cx="3892262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spc="-4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machine learning for gesture detection</a:t>
            </a:r>
            <a:endParaRPr lang="en-US" sz="1400" spc="-4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OTLSHAPE_T_d6a97143232e479aab1945280bac748a_Shape"/>
          <p:cNvSpPr/>
          <p:nvPr>
            <p:custDataLst>
              <p:tags r:id="rId85"/>
            </p:custDataLst>
          </p:nvPr>
        </p:nvSpPr>
        <p:spPr>
          <a:xfrm>
            <a:off x="8656326" y="4735636"/>
            <a:ext cx="254000" cy="2032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TLSHAPE_T_d6a97143232e479aab1945280bac748a_ShapePercentage" hidden="1"/>
          <p:cNvSpPr/>
          <p:nvPr>
            <p:custDataLst>
              <p:tags r:id="rId86"/>
            </p:custDataLst>
          </p:nvPr>
        </p:nvSpPr>
        <p:spPr>
          <a:xfrm>
            <a:off x="8569119" y="55454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TLSHAPE_T_d6a97143232e479aab1945280bac748a_Duration" hidden="1"/>
          <p:cNvSpPr txBox="1"/>
          <p:nvPr>
            <p:custDataLst>
              <p:tags r:id="rId87"/>
            </p:custDataLst>
          </p:nvPr>
        </p:nvSpPr>
        <p:spPr>
          <a:xfrm>
            <a:off x="0" y="5545455"/>
            <a:ext cx="330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8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4" name="OTLSHAPE_T_d6a97143232e479aab1945280bac748a_TextPercentage" hidden="1"/>
          <p:cNvSpPr txBox="1"/>
          <p:nvPr>
            <p:custDataLst>
              <p:tags r:id="rId88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65" name="OTLSHAPE_T_d6a97143232e479aab1945280bac748a_StartDate" hidden="1"/>
          <p:cNvSpPr txBox="1"/>
          <p:nvPr>
            <p:custDataLst>
              <p:tags r:id="rId89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6" name="OTLSHAPE_T_d6a97143232e479aab1945280bac748a_EndDate" hidden="1"/>
          <p:cNvSpPr txBox="1"/>
          <p:nvPr>
            <p:custDataLst>
              <p:tags r:id="rId90"/>
            </p:custDataLst>
          </p:nvPr>
        </p:nvSpPr>
        <p:spPr>
          <a:xfrm>
            <a:off x="0" y="57004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7" name="OTLSHAPE_T_d6a97143232e479aab1945280bac748a_JoinedDate"/>
          <p:cNvSpPr txBox="1"/>
          <p:nvPr>
            <p:custDataLst>
              <p:tags r:id="rId91"/>
            </p:custDataLst>
          </p:nvPr>
        </p:nvSpPr>
        <p:spPr>
          <a:xfrm>
            <a:off x="8954438" y="4759724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smtClean="0">
                <a:solidFill>
                  <a:srgbClr val="1F497E"/>
                </a:solidFill>
                <a:latin typeface="Calibri" panose="020F0502020204030204" pitchFamily="34" charset="0"/>
              </a:rPr>
              <a:t>2/3/2017 - 2/10/2017</a:t>
            </a:r>
            <a:endParaRPr lang="en-US" sz="1000" spc="-6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8" name="OTLSHAPE_T_d6a97143232e479aab1945280bac748a_Title"/>
          <p:cNvSpPr txBox="1"/>
          <p:nvPr>
            <p:custDataLst>
              <p:tags r:id="rId92"/>
            </p:custDataLst>
          </p:nvPr>
        </p:nvSpPr>
        <p:spPr>
          <a:xfrm>
            <a:off x="214206" y="4729515"/>
            <a:ext cx="3087835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spc="-8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Testing on Robotic Arm for 10 Gestures</a:t>
            </a:r>
            <a:endParaRPr lang="en-US" sz="1400" spc="-8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OTLSHAPE_T_0a73d5e72c634c588fb8d0e5e6a2339d_Shape"/>
          <p:cNvSpPr/>
          <p:nvPr>
            <p:custDataLst>
              <p:tags r:id="rId93"/>
            </p:custDataLst>
          </p:nvPr>
        </p:nvSpPr>
        <p:spPr>
          <a:xfrm>
            <a:off x="9398261" y="5189025"/>
            <a:ext cx="1206500" cy="203200"/>
          </a:xfrm>
          <a:prstGeom prst="rect">
            <a:avLst/>
          </a:prstGeom>
          <a:solidFill>
            <a:schemeClr val="lt2"/>
          </a:solidFill>
          <a:ln w="12700" cap="flat" cmpd="sng" algn="ctr">
            <a:noFill/>
            <a:prstDash val="solid"/>
            <a:miter lim="800000"/>
          </a:ln>
          <a:effectLst>
            <a:outerShdw>
              <a:scrgbClr r="0" g="0" b="0">
                <a:alpha val="50000"/>
              </a:scrgbClr>
            </a:out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TLSHAPE_T_0a73d5e72c634c588fb8d0e5e6a2339d_ShapePercentage" hidden="1"/>
          <p:cNvSpPr/>
          <p:nvPr>
            <p:custDataLst>
              <p:tags r:id="rId94"/>
            </p:custDataLst>
          </p:nvPr>
        </p:nvSpPr>
        <p:spPr>
          <a:xfrm>
            <a:off x="9311054" y="5812155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TLSHAPE_T_0a73d5e72c634c588fb8d0e5e6a2339d_Duration" hidden="1"/>
          <p:cNvSpPr txBox="1"/>
          <p:nvPr>
            <p:custDataLst>
              <p:tags r:id="rId95"/>
            </p:custDataLst>
          </p:nvPr>
        </p:nvSpPr>
        <p:spPr>
          <a:xfrm>
            <a:off x="0" y="5812155"/>
            <a:ext cx="3937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 smtClean="0">
                <a:solidFill>
                  <a:srgbClr val="C0504D"/>
                </a:solidFill>
                <a:latin typeface="Calibri" panose="020F0502020204030204" pitchFamily="34" charset="0"/>
              </a:rPr>
              <a:t>39 days</a:t>
            </a:r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2" name="OTLSHAPE_T_0a73d5e72c634c588fb8d0e5e6a2339d_TextPercentage" hidden="1"/>
          <p:cNvSpPr txBox="1"/>
          <p:nvPr>
            <p:custDataLst>
              <p:tags r:id="rId96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sp>
        <p:nvSpPr>
          <p:cNvPr id="173" name="OTLSHAPE_T_0a73d5e72c634c588fb8d0e5e6a2339d_StartDate" hidden="1"/>
          <p:cNvSpPr txBox="1"/>
          <p:nvPr>
            <p:custDataLst>
              <p:tags r:id="rId97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4" name="OTLSHAPE_T_0a73d5e72c634c588fb8d0e5e6a2339d_EndDate" hidden="1"/>
          <p:cNvSpPr txBox="1"/>
          <p:nvPr>
            <p:custDataLst>
              <p:tags r:id="rId98"/>
            </p:custDataLst>
          </p:nvPr>
        </p:nvSpPr>
        <p:spPr>
          <a:xfrm>
            <a:off x="0" y="59671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5" name="OTLSHAPE_T_0a73d5e72c634c588fb8d0e5e6a2339d_JoinedDate"/>
          <p:cNvSpPr txBox="1"/>
          <p:nvPr>
            <p:custDataLst>
              <p:tags r:id="rId99"/>
            </p:custDataLst>
          </p:nvPr>
        </p:nvSpPr>
        <p:spPr>
          <a:xfrm>
            <a:off x="9413342" y="5255125"/>
            <a:ext cx="1130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 spc="-6" dirty="0" smtClean="0">
                <a:solidFill>
                  <a:srgbClr val="1F497E"/>
                </a:solidFill>
                <a:latin typeface="Calibri" panose="020F0502020204030204" pitchFamily="34" charset="0"/>
              </a:rPr>
              <a:t>2/27/2017 - 4/6/2017</a:t>
            </a:r>
            <a:endParaRPr lang="en-US" sz="1000" spc="-6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6" name="OTLSHAPE_T_0a73d5e72c634c588fb8d0e5e6a2339d_Title"/>
          <p:cNvSpPr txBox="1"/>
          <p:nvPr>
            <p:custDataLst>
              <p:tags r:id="rId100"/>
            </p:custDataLst>
          </p:nvPr>
        </p:nvSpPr>
        <p:spPr>
          <a:xfrm>
            <a:off x="214207" y="5182904"/>
            <a:ext cx="3257656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400" spc="-4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Insertion for paralyzed persons</a:t>
            </a:r>
            <a:endParaRPr lang="en-US" sz="1400" spc="-4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itle 176"/>
          <p:cNvSpPr>
            <a:spLocks noGrp="1"/>
          </p:cNvSpPr>
          <p:nvPr>
            <p:ph type="ctrTitle"/>
          </p:nvPr>
        </p:nvSpPr>
        <p:spPr>
          <a:xfrm>
            <a:off x="1308246" y="-159152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Gantt Chart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96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9742500" cy="7586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2149" y="1750422"/>
            <a:ext cx="10685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[1] Surface Electromyography Signal Processing and Classification Techniques </a:t>
            </a:r>
            <a:r>
              <a:rPr lang="en-US" i="1" dirty="0" err="1" smtClean="0"/>
              <a:t>Rubana</a:t>
            </a:r>
            <a:r>
              <a:rPr lang="en-US" i="1" dirty="0" smtClean="0"/>
              <a:t> H. </a:t>
            </a:r>
            <a:r>
              <a:rPr lang="en-US" i="1" dirty="0" err="1" smtClean="0"/>
              <a:t>Chowdhury</a:t>
            </a:r>
            <a:r>
              <a:rPr lang="en-US" i="1" dirty="0" smtClean="0"/>
              <a:t> 1,*, </a:t>
            </a:r>
            <a:r>
              <a:rPr lang="en-US" i="1" dirty="0" err="1" smtClean="0"/>
              <a:t>Mamun</a:t>
            </a:r>
            <a:r>
              <a:rPr lang="en-US" i="1" dirty="0" smtClean="0"/>
              <a:t> B. I. </a:t>
            </a:r>
            <a:r>
              <a:rPr lang="en-US" i="1" dirty="0" err="1" smtClean="0"/>
              <a:t>Reaz</a:t>
            </a:r>
            <a:r>
              <a:rPr lang="en-US" i="1" dirty="0" smtClean="0"/>
              <a:t> 1 , </a:t>
            </a:r>
            <a:r>
              <a:rPr lang="en-US" i="1" dirty="0" err="1" smtClean="0"/>
              <a:t>Mohd</a:t>
            </a:r>
            <a:r>
              <a:rPr lang="en-US" i="1" dirty="0" smtClean="0"/>
              <a:t> </a:t>
            </a:r>
            <a:r>
              <a:rPr lang="en-US" i="1" dirty="0" err="1" smtClean="0"/>
              <a:t>Alauddin</a:t>
            </a:r>
            <a:r>
              <a:rPr lang="en-US" i="1" dirty="0" smtClean="0"/>
              <a:t> Bin </a:t>
            </a:r>
            <a:r>
              <a:rPr lang="en-US" i="1" dirty="0" err="1" smtClean="0"/>
              <a:t>Mohd</a:t>
            </a:r>
            <a:r>
              <a:rPr lang="en-US" i="1" dirty="0" smtClean="0"/>
              <a:t> Ali 1 , </a:t>
            </a:r>
            <a:r>
              <a:rPr lang="en-US" i="1" dirty="0" err="1" smtClean="0"/>
              <a:t>Ashrif</a:t>
            </a:r>
            <a:r>
              <a:rPr lang="en-US" i="1" dirty="0" smtClean="0"/>
              <a:t> A. A. </a:t>
            </a:r>
            <a:r>
              <a:rPr lang="en-US" i="1" dirty="0" err="1" smtClean="0"/>
              <a:t>Bakar</a:t>
            </a:r>
            <a:r>
              <a:rPr lang="en-US" i="1" dirty="0" smtClean="0"/>
              <a:t> 1 , </a:t>
            </a:r>
            <a:r>
              <a:rPr lang="en-US" i="1" dirty="0" err="1" smtClean="0"/>
              <a:t>Kalaivani</a:t>
            </a:r>
            <a:r>
              <a:rPr lang="en-US" i="1" dirty="0" smtClean="0"/>
              <a:t> </a:t>
            </a:r>
            <a:r>
              <a:rPr lang="en-US" i="1" dirty="0" err="1" smtClean="0"/>
              <a:t>Chellappan</a:t>
            </a:r>
            <a:r>
              <a:rPr lang="en-US" i="1" dirty="0" smtClean="0"/>
              <a:t> 1 and Tae G. Chang 2</a:t>
            </a:r>
            <a:endParaRPr lang="en-US" i="1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2148" y="2940339"/>
            <a:ext cx="10685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</a:rPr>
              <a:t>[2] De </a:t>
            </a:r>
            <a:r>
              <a:rPr lang="en-US" i="1" dirty="0">
                <a:latin typeface="Times New Roman" panose="02020603050405020304" pitchFamily="18" charset="0"/>
              </a:rPr>
              <a:t>Luca, Carlo J., “A Practicum on the Use of Surface EMG Signals in Movement Science”.</a:t>
            </a:r>
          </a:p>
          <a:p>
            <a:r>
              <a:rPr lang="en-US" i="1" dirty="0">
                <a:latin typeface="Times New Roman" panose="02020603050405020304" pitchFamily="18" charset="0"/>
              </a:rPr>
              <a:t>DELSYS. May, 2008</a:t>
            </a:r>
            <a:r>
              <a:rPr lang="en-US" i="1" dirty="0" smtClean="0">
                <a:latin typeface="Times New Roman" panose="02020603050405020304" pitchFamily="18" charset="0"/>
              </a:rPr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520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06571" y="483119"/>
            <a:ext cx="4950517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propose a cost efficient and adaptive solution for amputees and paralyzed. To provide insight into Limb actuation of a normal person by EMG Signal Insertion.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6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4885385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bionic arm driven by acquiring EMG signals via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myoware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sensors will provide a robust solution for the amputees.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EMG signals processed will be inserted to provide insight into solution for the paralyzed.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4134119" cy="758662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 Diagram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Dated: November 9, 2016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877" y="188954"/>
            <a:ext cx="842171" cy="84713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54149888"/>
              </p:ext>
            </p:extLst>
          </p:nvPr>
        </p:nvGraphicFramePr>
        <p:xfrm>
          <a:off x="569843" y="1579431"/>
          <a:ext cx="11529391" cy="358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63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46974" y="483119"/>
            <a:ext cx="4043967" cy="758662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EMG</a:t>
            </a:r>
            <a:endParaRPr lang="en-US" sz="4800" dirty="0">
              <a:solidFill>
                <a:srgbClr val="1E4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131573" y="1579431"/>
            <a:ext cx="9749308" cy="401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EMG?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EMG is the detection and recording of the electrical signal       	produced by muscle tissues as it contracts”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090" y="5931559"/>
            <a:ext cx="760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</a:rPr>
              <a:t>Undergraduate Final Year Project Presentation</a:t>
            </a:r>
          </a:p>
          <a:p>
            <a:pPr algn="r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</a:rPr>
              <a:t>Dated: November 9, 2016 </a:t>
            </a:r>
            <a:endParaRPr lang="en-US" sz="20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881" y="139904"/>
            <a:ext cx="842171" cy="8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Anatomy Overview &amp; Electrode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muscles of the forearm can be divided into two: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Anterior or Flexor Compartment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Posterior or Extensor compartment	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Anterior muscles are further divided into three layers</a:t>
            </a:r>
            <a:r>
              <a:rPr lang="en-US" sz="3200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Superficial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Intermediate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Deep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707" y="0"/>
            <a:ext cx="842171" cy="847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Anterior or Flexor Compartment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mainly interested in the superficial </a:t>
            </a:r>
          </a:p>
          <a:p>
            <a:pPr marL="0" indent="0">
              <a:buNone/>
            </a:pPr>
            <a:r>
              <a:rPr lang="en-US" dirty="0" smtClean="0"/>
              <a:t>   and the intermediate layers. </a:t>
            </a:r>
          </a:p>
          <a:p>
            <a:r>
              <a:rPr lang="en-US" dirty="0" smtClean="0"/>
              <a:t>In surface EMG their signal will be </a:t>
            </a:r>
          </a:p>
          <a:p>
            <a:pPr marL="0" indent="0">
              <a:buNone/>
            </a:pPr>
            <a:r>
              <a:rPr lang="en-US" dirty="0" smtClean="0"/>
              <a:t>   maximum. </a:t>
            </a:r>
          </a:p>
          <a:p>
            <a:r>
              <a:rPr lang="en-US" dirty="0" smtClean="0"/>
              <a:t>Their will be little or no signal from the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deep layers.</a:t>
            </a:r>
          </a:p>
          <a:p>
            <a:r>
              <a:rPr lang="en-US" dirty="0" smtClean="0"/>
              <a:t>Superficial and Intermediate layers shown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in the figures.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40" y="1275004"/>
            <a:ext cx="5812794" cy="4901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849" y="1275002"/>
            <a:ext cx="1926064" cy="4901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742" y="4299"/>
            <a:ext cx="842171" cy="847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1E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Posterior or Extensor compartment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Posterior </a:t>
            </a:r>
            <a:r>
              <a:rPr lang="en-US" dirty="0"/>
              <a:t>muscles are </a:t>
            </a:r>
            <a:r>
              <a:rPr lang="en-US" dirty="0" smtClean="0"/>
              <a:t>divided into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two </a:t>
            </a:r>
            <a:r>
              <a:rPr lang="en-US" dirty="0"/>
              <a:t>layers</a:t>
            </a:r>
            <a:r>
              <a:rPr lang="en-US" sz="3200" dirty="0" smtClean="0"/>
              <a:t>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Superficial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Deep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 smtClean="0"/>
              <a:t>The Superficial layer is shown on the right</a:t>
            </a:r>
          </a:p>
          <a:p>
            <a:r>
              <a:rPr lang="en-US" dirty="0" smtClean="0"/>
              <a:t>The third electrode is placed on the</a:t>
            </a:r>
          </a:p>
          <a:p>
            <a:pPr marL="0" indent="0">
              <a:buNone/>
            </a:pPr>
            <a:r>
              <a:rPr lang="en-US" dirty="0" smtClean="0"/>
              <a:t>   ‘</a:t>
            </a:r>
            <a:r>
              <a:rPr lang="en-US" i="1" dirty="0" smtClean="0"/>
              <a:t>Extensor </a:t>
            </a:r>
            <a:r>
              <a:rPr lang="en-US" i="1" dirty="0" err="1" smtClean="0"/>
              <a:t>Digitorum</a:t>
            </a:r>
            <a:r>
              <a:rPr lang="en-US" i="1" dirty="0" smtClean="0"/>
              <a:t>’ </a:t>
            </a:r>
            <a:r>
              <a:rPr lang="en-US" dirty="0" smtClean="0"/>
              <a:t> Muscle 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31" y="1236371"/>
            <a:ext cx="2577644" cy="5126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89" y="178857"/>
            <a:ext cx="842171" cy="8471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95" r="95477"/>
          <a:stretch/>
        </p:blipFill>
        <p:spPr>
          <a:xfrm>
            <a:off x="-179544" y="0"/>
            <a:ext cx="63030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iJTdGFuZGFyZCIsIklzVGVtcGxhdGUiOmZhbHNlLCJWZXJzaW9uIjp7IiRpZCI6IjIiLCJWZXJzaW9uIjoiMy4wLjEiLCJPcmlnaW5hbEFzc2VtYmx5VmVyc2lvbiI6IjMuMDkuMDUuMDAiLCJFZGl0aW9uIjoiQmFzaWMiLCJJc1BsdXNFZGl0aW9uIjpmYWxzZX0sIkVmZmVjdCI6MCwiU3R5bGUiOnsiJGlkIjoiMyIsIlRpbWViYW5kU3R5bGUiOnsiJGlkIjoiNCIsIlNjYWxlTWFya2luZyI6MCwiU2hhcGUiOjAsIlNoYXBlU3R5bGUiOnsiJGlkIjoiNSIsIk1hcmdpbiI6eyIkaWQiOiI2IiwiVG9wIjowLCJMZWZ0IjoxMiwiUmlnaHQiOjEyLCJCb3R0b20iOjB9LCJQYWRkaW5nIjp7IiRpZCI6IjciLCJUb3AiOjUsIkxlZnQiOjAsIlJpZ2h0IjowLCJCb3R0b20iOjV9LCJCYWNrZ3JvdW5kIjp7IiRpZCI6IjgiLCJDb2xvciI6eyIkaWQiOiI5IiwiQSI6MjU1LCJSIjo2OCwiRyI6ODQsIkIiOjEwNn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TkyLCJHIjo4MCwiQiI6Nzd9fSwiTWF4V2lkdGgiOiJJbmZpbml0eSIsIk1heEhlaWdodCI6IkluZmluaXR5IiwiU21hcnRGb3JlZ3JvdW5kSXNBY3RpdmUiOmZhbHNlLCJIb3Jpem9udGFsQWxpZ25tZW50IjowLCJWZXJ0aWNhbEFsaWdubWVudCI6MCwiU21hcnRGb3JlZ3JvdW5kIjpudWxsLCJNYXJnaW4iOnsiJGlkIjoiMTciLCJUb3AiOjAsIkxlZnQiOjAsIlJpZ2h0IjoyNSwiQm90dG9tIjowfSwiUGFkZGluZyI6eyIkaWQiOiIxOCIsIlRvcCI6MCwiTGVmdCI6MCwiUmlnaHQiOjAsIkJvdHRvbSI6MH0sIkJhY2tncm91bmQiOnsiJGlkIjoiMTkiLCJDb2xvciI6eyIkaWQiOiIyMCIsIkEiOjg5LCJSIjowLCJHIjowLCJCIjowfX0sIklzVmlzaWJsZSI6dHJ1ZSwiV2lkdGgiOjAuMCwiSGVpZ2h0IjowLjAsIkJvcmRlclN0eWxlIjpudWxsLCJQYXJlbnRTdHlsZSI6bnVsbH0sIkxlZnRFbmRDYXBzU3R5bGUiOnsiJGlkIjoiMjEiLCJGb250U2V0dGluZ3MiOnsiJGlkIjoiMjIiLCJGb250U2l6ZSI6MTgsIkZvbnROYW1lIjoiQ2FsaWJyaSIsIklzQm9sZCI6dHJ1ZSwiSXNJdGFsaWMiOmZhbHNlLCJJc1VuZGVybGluZWQiOmZhbHNlLCJQYXJlbnRTdHlsZSI6bnVsbH0sIkF1dG9TaXplIjowLCJGb3JlZ3JvdW5kIjp7IiRpZCI6IjIzIiwiQ29sb3IiOnsiJGlkIjoiMjQiLCJBIjoyNTUsIlIiOjE5MiwiRyI6ODAsIkIiOjc3fX0sIk1heFdpZHRoIjoiSW5maW5pdHkiLCJNYXhIZWlnaHQiOiJJbmZpbml0eSIsIlNtYXJ0Rm9yZWdyb3VuZElzQWN0aXZlIjpmYWxzZSwiSG9yaXpvbnRhbEFsaWdubWVudCI6MCwiVmVydGljYWxBbGlnbm1lbnQiOjAsIlNtYXJ0Rm9yZWdyb3VuZCI6bnVsbCwiTWFyZ2luIjp7IiRpZCI6IjI1IiwiVG9wIjowLCJMZWZ0IjoyNSwiUmlnaHQiOjAsIkJvdHRvbSI6MH0sIlBhZGRpbmciOnsiJGlkIjoiMjYiLCJUb3AiOjAsIkxlZnQiOjAsIlJpZ2h0IjowLCJCb3R0b20iOjB9LCJCYWNrZ3JvdW5kIjp7IiRpZCI6IjI3IiwiQ29sb3IiOnsiJHJlZiI6IjIwIn19LCJJc1Zpc2libGUiOnRydWUsIldpZHRoIjowLjAsIkhlaWdodCI6MC4wLCJCb3JkZXJTdHlsZSI6bnVsbCwiUGFyZW50U3R5bGUiOm51bGx9LCJUb2RheVRleHRTdHlsZSI6eyIkaWQiOiIyOCIsIkZvbnRTZXR0aW5ncyI6eyIkaWQiOiIyOSIsIkZvbnRTaXplIjoxMiwiRm9udE5hbWUiOiJDYWxpYnJpIiwiSXNCb2xkIjpmYWxzZSwiSXNJdGFsaWMiOmZhbHNlLCJJc1VuZGVybGluZWQiOmZhbHNlLCJQYXJlbnRTdHlsZSI6bnVsbH0sIkF1dG9TaXplIjowLCJGb3JlZ3JvdW5kIjp7IiRpZCI6IjMwIiwiQ29sb3IiOnsiJGlkIjoiMzEiLCJBIjoyNTUsIlIiOjAsIkciOjAsIkIiOjB9fSwiTWF4V2lkdGgiOjIwMC4wLCJNYXhIZWlnaHQiOiJJbmZpbml0eSIsIlNtYXJ0Rm9yZWdyb3VuZElzQWN0aXZlIjpmYWxzZSwiSG9yaXpvbnRhbEFsaWdubWVudCI6MCwiVmVydGljYWxBbGlnbm1lbnQiOjAsIlNtYXJ0Rm9yZWdyb3VuZCI6bnVsb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dHJ1ZSwiU2VnbWVudFNlcGFyYXRvck9wYWNpdHkiOjMwLCJGb250U2V0dGluZ3MiOnsiJGlkIjoiNDEiLCJGb250U2l6ZSI6MTIsIkZvbnROYW1lIjoiQ2FsaWJyaSIsIklzQm9sZCI6ZmFsc2UsIklzSXRhbGljIjpmYWxzZSwiSXNVbmRlcmxpbmVkIjpmYWxzZSwiUGFyZW50U3R5bGUiOm51bGx9LCJBdXRvU2l6ZSI6MCwiRm9yZWdyb3VuZCI6eyIkaWQiOiI0MiIsIkNvbG9yIjp7IiRpZCI6IjQzIiwiQSI6MjU1LCJSIjoyNTUsIkciOjI1NSwiQiI6MjU1fX0sIk1heFdpZHRoIjoyMDAuMCwiTWF4SGVpZ2h0IjoiSW5maW5pdHkiLCJTbWFydEZvcmVncm91bmRJc0FjdGl2ZSI6ZmFsc2UsIkhvcml6b250YWxBbGlnbm1lbnQiOjAsIlZlcnRpY2FsQWxpZ25tZW50IjoxLCJTbWFydEZvcmVncm91bmQiOm51bGw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nRydWUsIkVsYXBzZWRUaW1lRm9ybWF0IjoyLCJUb2RheU1hcmtlclBvc2l0aW9uIjozLCJRdWlja1Bvc2l0aW9uIjoxLCJBYnNvbHV0ZVBvc2l0aW9uIjoyN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MxLCJHIjo3MywiQiI6MTI2fX0sIkxpbmVXZWlnaHQiOjEuMCwiTGluZVR5cGUiOjAsIlBhcmVudFN0eWxlIjpudWxsfSwiSXNCZWxvd1RpbWViYW5kIjpmYWxzZSwiSGlkZURhdGUiOmZhbHNlLCJTaGFwZVNpemUiOjEsIlNwYWNpbmciOjE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xLCJGb250TmFtZSI6IkNhbGlicmkiLCJJc0JvbGQiOnRydW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A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AsIkZvbnROYW1lIjoiQ2FsaWJyaSIsIklzQm9sZCI6ZmFsc2UsIklzSXRhbGljIjpmYWxzZSwiSXNVbmRlcmxpbmVkIjpmYWxzZSwiUGFyZW50U3R5bGUiOm51bGx9LCJBdXRvU2l6ZSI6MCwiRm9yZWdyb3VuZCI6eyIkaWQiOiI3NCIsIkNvbG9yIjp7IiRpZCI6Ijc1IiwiQSI6MjU1LCJSIjozMSwiRyI6NzMsIkIiOjEyNn19LCJNYXhXaWR0aCI6MjAwLjAsIk1heEhlaWdodCI6IkluZmluaXR5IiwiU21hcnRGb3JlZ3JvdW5kSXNBY3RpdmUiOmZhbHNlLCJIb3Jpem9udGFsQWxpZ25tZW50IjowLCJWZXJ0aWNhbEFsaWdubWVudCI6MCwiU21hcnRGb3JlZ3JvdW5kIjpudWxsLCJNYXJnaW4iOnsiJGlkIjoiNzYiLCJUb3AiOjAsIkxlZnQiOjAsIlJpZ2h0IjowLCJCb3R0b20iOjB9LCJQYWRkaW5nIjp7IiRpZCI6Ijc3IiwiVG9wIjowLCJMZWZ0IjowLCJSaWdodCI6MCwiQm90dG9tIjowfSwiQmFja2dyb3VuZCI6eyIkaWQiOiI3OCIsIkNvbG9yIjp7IiRyZWYiOiIyMCJ9fSwiSXNWaXNpYmxlIjp0cnVlLCJXaWR0aCI6MC4wLCJIZWlnaHQiOjAuMCwiQm9yZGVyU3R5bGUiOm51bGwsIlBhcmVudFN0eWxlIjpudWxsfSwiRGF0ZUZvcm1hdCI6eyIkaWQiOiI3OSIsIkZvcm1hdFN0cmluZyI6Ik0vZC95eXl5IiwiU2VwYXJhdG9yIjoiLyIsIlVzZUludGVybmF0aW9uYWxEYXRlRm9ybWF0IjpmYWxzZX0sIklzVmlzaWJsZSI6dHJ1ZSwiUGFyZW50U3R5bGUiOm51bGx9LCJEZWZhdWx0VGFza1N0eWxlIjp7IiRpZCI6IjgwIiwiU2hhcGUiOjAsIlNoYXBlVGhpY2tuZXNzIjoxLCJEdXJhdGlvbkZvcm1hdCI6MCwiSW5jbHVkZU5vbldvcmtpbmdEYXlzSW5EdXJhdGlvbiI6dHJ1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CwiRm9udE5hbWUiOiJDYWxpYnJpIiwiSXNCb2xkIjpmYWxzZSwiSXNJdGFsaWMiOmZhbHNlLCJJc1VuZGVybGluZWQiOmZhbHNlLCJQYXJlbnRTdHlsZSI6bnVsbH0sIkF1dG9TaXplIjowLCJGb3JlZ3JvdW5kIjp7IiRpZCI6IjkwIiwiQ29sb3IiOnsiJGlkIjoiOTEiLCJBIjoyNTUsIlIiOjE5MiwiRyI6ODAsIkIiOjc3fX0sIk1heFdpZHRoIjoyMDAuMCwiTWF4SGVpZ2h0IjoiSW5maW5pdHkiLCJTbWFydEZvcmVncm91bmRJc0FjdGl2ZSI6ZmFsc2UsIkhvcml6b250YWxBbGlnbm1lbnQiOjAsIlZlcnRpY2FsQWxpZ25tZW50IjowLCJTbWFydEZvcmVncm91bmQiOm51bGwsIk1hcmdpbiI6eyIkaWQiOiI5MiIsIlRvcCI6MCwiTGVmdCI6MCwiUmlnaHQiOjAsIkJvdHRvbSI6MH0sIlBhZGRpbmciOnsiJGlkIjoiOTMiLCJUb3AiOjAsIkxlZnQiOjAsIlJpZ2h0IjowLCJCb3R0b20iOjB9LCJCYWNrZ3JvdW5kIjp7IiRpZCI6Ijk0IiwiQ29sb3IiOnsiJHJlZiI6IjIwIn19LCJJc1Zpc2libGUiOnRydWUsIldpZHRoIjowLjAsIkhlaWdodCI6MC4wLCJCb3JkZXJTdHlsZSI6bnVsbCwiUGFyZW50U3R5bGUiOm51bGx9LCJIb3Jpem9udGFsQ29ubmVjdG9yU3R5bGUiOnsiJGlkIjoiOTUiLCJMaW5lQ29sb3IiOnsiJGlkIjoiOTYiLCIkdHlwZSI6Ik5MUkUuQ29tbW9uLkRvbS5Tb2xpZENvbG9yQnJ1c2gsIE5MUkUuQ29tbW9uIiwiQ29sb3IiOnsiJGlkIjoiOTciLCJBIjoyNTUsIlIiOjIwNCwiRyI6MjA0LCJCIjoyMDR9fSwiTGluZVdlaWdodCI6MS4wLCJMaW5lVHlwZSI6MCwiUGFyZW50U3R5bGUiOm51bGx9LCJWZXJ0aWN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MSwiRm9udE5hbWUiOiJDYWxpYnJpIiwiSXNCb2xkIjp0cnVlLCJJc0l0YWxpYyI6ZmFsc2UsIklzVW5kZXJsaW5lZCI6ZmFsc2UsIlBhcmVudFN0eWxlIjpudWxsfSwiQXV0b1NpemUiOjAsIkZvcmVncm91bmQiOnsiJGlkIjoiMTA5IiwiQ29sb3IiOnsiJGlkIjoiMTEwIiwiQSI6MjU1LCJSIjowLCJHIjowLCJCIjowfX0sIk1heFdpZHRoIjo5NjAuMCwiTWF4SGVpZ2h0IjoiSW5maW5pdHkiLCJTbWFydEZvcmVncm91bmRJc0FjdGl2ZSI6ZmFsc2UsIkhvcml6b250YWxBbGlnbm1lbnQiOjA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CwiRm9udE5hbWUiOiJDYWxpYnJpIiwiSXNCb2xkIjpmYWxzZSwiSXNJdGFsaWMiOmZhbHNlLCJJc1VuZGVybGluZWQiOmZhbHNlLCJQYXJlbnRTdHlsZSI6bnVsbH0sIkF1dG9TaXplIjowLCJGb3JlZ3JvdW5kIjp7IiRpZCI6IjExNiIsIkNvbG9yIjp7IiRpZCI6IjExNyIsIkEiOjI1NSwiUiI6MzEsIkciOjczLCJCIjoxMjZ9fSwiTWF4V2lkdGgiOjIwMC4wLCJNYXhIZWlnaHQiOiJJbmZpbml0eSIsIlNtYXJ0Rm9yZWdyb3VuZElzQWN0aXZlIjpmYWxzZSwiSG9yaXpvbnRhbEFsaWdubWVudCI6MCwiVmVydGljYWxBbGlnbm1lbnQiOjAsIlNtYXJ0Rm9yZWdyb3VuZCI6bnVsbCwiTWFyZ2luIjp7IiRpZCI6IjExOCIsIlRvcCI6MCwiTGVmdCI6MCwiUmlnaHQiOjAsIkJvdHRvbSI6MH0sIlBhZGRpbmciOnsiJGlkIjoiMTE5IiwiVG9wIjowLCJMZWZ0IjowLCJSaWdodCI6MCwiQm90dG9tIjowfSwiQmFja2dyb3VuZCI6eyIkaWQiOiIxMjAiLCJDb2xvciI6eyIkcmVmIjoiMjAifX0sIklzVmlzaWJsZSI6dHJ1ZSwiV2lkdGgiOjAuMCwiSGVpZ2h0IjowLjAsIkJvcmRlclN0eWxlIjpudWxsLCJQYXJlbnRTdHlsZSI6bnVsbH0sIkRhdGVGb3JtYXQiOnsiJGlkIjoiMTIxIiwiRm9ybWF0U3RyaW5nIjoiTS9kL3l5eXkiLCJTZXBhcmF0b3IiOiIvIiwiVXNlSW50ZXJuYXRpb25hbERhdGVGb3JtYXQiOmZhbHNlfSwiSXNWaXNpYmxlIjp0cnVlLCJQYXJlbnRTdHlsZSI6bnVsbH0sIlNob3dFbGFwc2VkVGltZUdyYWRpZW50U3R5bGUiOmZhbHNlfSwiU2NhbGUiOnsiJGlkIjoiMTIyIiwiU3RhcnREYXRlIjoiMjAxNi0wNi0wNFQwMDowMDowMFoiLCJFbmREYXRlIjoiMjAxNy0wNC0wNlQyMzo1OTo1OS45OTlaIiwiRm9ybWF0IjoiTU0iLCJUeXBlIjoyLCJBdXRvRGF0ZVJhbmdlIjp0cnVlLCJXb3JraW5nRGF5cyI6MzEsIlRvZGF5TWFya2VyVGV4dCI6IlRvZGF5IiwiQXV0b1NjYWxlVHlwZSI6ZmFsc2V9LCJNaWxlc3RvbmVzIjpbXSwiVGFza3MiOlt7IiRpZCI6IjEyMyIsIkdyb3VwTmFtZSI6bnVsbCwiU3RhcnREYXRlIjoiMjAxNi0wNi0wNFQwMDowMDowMFoiLCJFbmREYXRlIjoiMjAxNi0wNy0zMVQyMzo1OTo1OS45OTlaIiwiUGVyY2VudGFnZUNvbXBsZXRlIjpudWxsLCJTdHlsZSI6eyIkaWQiOiIxMjQiLCJTaGFwZSI6MCwiU2hhcGVUaGlja25lc3MiOjEsIkR1cmF0aW9uRm9ybWF0IjowLCJJbmNsdWRlTm9uV29ya2luZ0RheXNJbkR1cmF0aW9uIjp0cnVlLCJQZXJjZW50YWdlQ29tcGxldGVTdHlsZSI6eyIkaWQiOiIxMjUiLCJGb250U2V0dGluZ3MiOnsiJGlkIjoiMTI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TI3IiwiTGluZUNvbG9yIjpudWxsLCJMaW5lV2VpZ2h0IjowLjAsIkxpbmVUeXBlIjowLCJQYXJlbnRTdHlsZSI6bnVsbH0sIlBhcmVudFN0eWxlIjp7IiRyZWYiOiI4MSJ9fSwiRHVyYXRpb25TdHlsZSI6eyIkaWQiOiIxMjgiLCJGb250U2V0dGluZ3MiOnsiJGlkIjoiMTI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TMwIiwiTGluZUNvbG9yIjpudWxsLCJMaW5lV2VpZ2h0IjowLjAsIkxpbmVUeXBlIjowLCJQYXJlbnRTdHlsZSI6bnVsbH0sIlBhcmVudFN0eWxlIjp7IiRyZWYiOiI4OCJ9fSwiSG9yaXpvbnRhbENvbm5lY3RvclN0eWxlIjp7IiRpZCI6IjEzMSIsIkxpbmVDb2xvciI6eyIkcmVmIjoiOTYifSwiTGluZVdlaWdodCI6MS4wLCJMaW5lVHlwZSI6MCwiUGFyZW50U3R5bGUiOnsiJHJlZiI6Ijk1In19LCJWZXJ0aWNhbENvbm5lY3RvclN0eWxlIjp7IiRpZCI6IjEzMi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EzMyIsIk1hcmdpbiI6eyIkcmVmIjoiMTAyIn0sIlBhZGRpbmciOnsiJHJlZiI6IjEwMyJ9LCJCYWNrZ3JvdW5kIjp7IiRpZCI6IjEzNCIsIkNvbG9yIjp7IiRpZCI6IjEzNSIsIkEiOjI1NSwiUiI6MjMxLCJHIjoyMzAsIkIiOjIzMH19LCJJc1Zpc2libGUiOnRydWUsIldpZHRoIjowLjAsIkhlaWdodCI6MTYuMCwiQm9yZGVyU3R5bGUiOnsiJGlkIjoiMTM2IiwiTGluZUNvbG9yIjp7IiRyZWYiOiIxMDUifSwiTGluZVdlaWdodCI6MC4wLCJMaW5lVHlwZSI6MCwiUGFyZW50U3R5bGUiOnsiJHJlZiI6IjEwNCJ9fSwiUGFyZW50U3R5bGUiOnsiJHJlZiI6IjEwMSJ9fSwiVGl0bGVTdHlsZSI6eyIkaWQiOiIxMzciLCJGb250U2V0dGluZ3MiOnsiJGlkIjoiMTM4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EzOSIsIkxpbmVDb2xvciI6bnVsbCwiTGluZVdlaWdodCI6MC4wLCJMaW5lVHlwZSI6MCwiUGFyZW50U3R5bGUiOm51bGx9LCJQYXJlbnRTdHlsZSI6eyIkcmVmIjoiMTA3In19LCJEYXRlU3R5bGUiOnsiJGlkIjoiMTQwIiwiRm9udFNldHRpbmdzIjp7IiRpZCI6IjE0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TQyIiwiTGluZUNvbG9yIjpudWxsLCJMaW5lV2VpZ2h0IjowLjAsIkxpbmVUeXBlIjowLCJQYXJlbnRTdHlsZSI6bnVsbH0sIlBhcmVudFN0eWxlIjp7IiRyZWYiOiIxMTQifX0sIkRhdGVGb3JtYXQiOnsiJHJlZiI6IjEyMSJ9LCJJc1Zpc2libGUiOnRydWUsIlBhcmVudFN0eWxlIjp7IiRyZWYiOiI4MCJ9fSwiSW5kZXgiOjEsIklkIjoiMTI0ODljYTktNDcyMC00NDRhLTkxYjEtNWQzZjMyMDA5Mjg2IiwiSW1wb3J0SWQiOm51bGwsIlRpdGxlIjoiU3R1ZHlpbmcgTGl0ZXJhdHVyZSwgc2VsZWN0aW9uIG9mIEVNRyBlbGVjdHJvZGVzICYgY3VzdG9tIGhhbmQgb3JkZXJpbmcuIiwiTm90ZSI6bnVsbCwiSHlwZXJsaW5rIjpudWxsLCJJc0NoYW5nZWQiOmZhbHNlLCJJc05ldyI6ZmFsc2V9LHsiJGlkIjoiMTQzIiwiR3JvdXBOYW1lIjpudWxsLCJTdGFydERhdGUiOiIyMDE2LTA3LTI3VDAwOjAwOjAwWiIsIkVuZERhdGUiOiIyMDE2LTA5LTA4VDIzOjU5OjU5Ljk5OVoiLCJQZXJjZW50YWdlQ29tcGxldGUiOm51bGwsIlN0eWxlIjp7IiRpZCI6IjE0NCIsIlNoYXBlIjowLCJTaGFwZVRoaWNrbmVzcyI6MSwiRHVyYXRpb25Gb3JtYXQiOjAsIkluY2x1ZGVOb25Xb3JraW5nRGF5c0luRHVyYXRpb24iOnRydWUsIlBlcmNlbnRhZ2VDb21wbGV0ZVN0eWxlIjp7IiRpZCI6IjE0NSIsIkZvbnRTZXR0aW5ncyI6eyIkaWQiOiIxN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DciLCJMaW5lQ29sb3IiOm51bGwsIkxpbmVXZWlnaHQiOjAuMCwiTGluZVR5cGUiOjAsIlBhcmVudFN0eWxlIjpudWxsfSwiUGFyZW50U3R5bGUiOnsiJHJlZiI6IjgxIn19LCJEdXJhdGlvblN0eWxlIjp7IiRpZCI6IjE0OCIsIkZvbnRTZXR0aW5ncyI6eyIkaWQiOiIxN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TAiLCJMaW5lQ29sb3IiOm51bGwsIkxpbmVXZWlnaHQiOjAuMCwiTGluZVR5cGUiOjAsIlBhcmVudFN0eWxlIjpudWxsfSwiUGFyZW50U3R5bGUiOnsiJHJlZiI6Ijg4In19LCJIb3Jpem9udGFsQ29ubmVjdG9yU3R5bGUiOnsiJGlkIjoiMTUxIiwiTGluZUNvbG9yIjp7IiRyZWYiOiI5NiJ9LCJMaW5lV2VpZ2h0IjoxLjAsIkxpbmVUeXBlIjowLCJQYXJlbnRTdHlsZSI6eyIkcmVmIjoiOTUifX0sIlZlcnRpY2FsQ29ubmVjdG9yU3R5bGUiOnsiJGlkIjoiMTUy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TUzIiwiTWFyZ2luIjp7IiRyZWYiOiIxMDIifSwiUGFkZGluZyI6eyIkcmVmIjoiMTAzIn0sIkJhY2tncm91bmQiOnsiJGlkIjoiMTU0IiwiQ29sb3IiOnsiJGlkIjoiMTU1IiwiQSI6MjU1LCJSIjoyMzEsIkciOjIzMCwiQiI6MjMwfX0sIklzVmlzaWJsZSI6dHJ1ZSwiV2lkdGgiOjAuMCwiSGVpZ2h0IjoxNi4wLCJCb3JkZXJTdHlsZSI6eyIkaWQiOiIxNTYiLCJMaW5lQ29sb3IiOnsiJHJlZiI6IjEwNSJ9LCJMaW5lV2VpZ2h0IjowLjAsIkxpbmVUeXBlIjowLCJQYXJlbnRTdHlsZSI6eyIkcmVmIjoiMTA0In19LCJQYXJlbnRTdHlsZSI6eyIkcmVmIjoiMTAxIn19LCJUaXRsZVN0eWxlIjp7IiRpZCI6IjE1NyIsIkZvbnRTZXR0aW5ncyI6eyIkaWQiOiIxNT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U5IiwiTGluZUNvbG9yIjpudWxsLCJMaW5lV2VpZ2h0IjowLjAsIkxpbmVUeXBlIjowLCJQYXJlbnRTdHlsZSI6bnVsbH0sIlBhcmVudFN0eWxlIjp7IiRyZWYiOiIxMDcifX0sIkRhdGVTdHlsZSI6eyIkaWQiOiIxNjAiLCJGb250U2V0dGluZ3MiOnsiJGlkIjoiMTY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NjIiLCJMaW5lQ29sb3IiOm51bGwsIkxpbmVXZWlnaHQiOjAuMCwiTGluZVR5cGUiOjAsIlBhcmVudFN0eWxlIjpudWxsfSwiUGFyZW50U3R5bGUiOnsiJHJlZiI6IjExNCJ9fSwiRGF0ZUZvcm1hdCI6eyIkcmVmIjoiMTIxIn0sIklzVmlzaWJsZSI6dHJ1ZSwiUGFyZW50U3R5bGUiOnsiJHJlZiI6IjgwIn19LCJJbmRleCI6MiwiSWQiOiJiZWQ2Mzk4NS1kZDI2LTRhMmMtYmNiNC1iYjA5ZGUzNTdkNjMiLCJJbXBvcnRJZCI6bnVsbCwiVGl0bGUiOiJPcmRlcmluZyBvZiBvbmUgc2Vuc29yIGFuZCB0ZXN0aW5nIG9mIHRoZSBzZW5zb3IuIiwiTm90ZSI6bnVsbCwiSHlwZXJsaW5rIjpudWxsLCJJc0NoYW5nZWQiOmZhbHNlLCJJc05ldyI6ZmFsc2V9LHsiJGlkIjoiMTYzIiwiR3JvdXBOYW1lIjpudWxsLCJTdGFydERhdGUiOiIyMDE2LTA5LTA5VDAwOjAwOjAwWiIsIkVuZERhdGUiOiIyMDE2LTEwLTE1VDIzOjU5OjU5Ljk5OVoiLCJQZXJjZW50YWdlQ29tcGxldGUiOm51bGwsIlN0eWxlIjp7IiRpZCI6IjE2NCIsIlNoYXBlIjowLCJTaGFwZVRoaWNrbmVzcyI6MSwiRHVyYXRpb25Gb3JtYXQiOjAsIkluY2x1ZGVOb25Xb3JraW5nRGF5c0luRHVyYXRpb24iOnRydWUsIlBlcmNlbnRhZ2VDb21wbGV0ZVN0eWxlIjp7IiRpZCI6IjE2NSIsIkZvbnRTZXR0aW5ncyI6eyIkaWQiOiIxNj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NjciLCJMaW5lQ29sb3IiOm51bGwsIkxpbmVXZWlnaHQiOjAuMCwiTGluZVR5cGUiOjAsIlBhcmVudFN0eWxlIjpudWxsfSwiUGFyZW50U3R5bGUiOnsiJHJlZiI6IjgxIn19LCJEdXJhdGlvblN0eWxlIjp7IiRpZCI6IjE2OCIsIkZvbnRTZXR0aW5ncyI6eyIkaWQiOiIxNj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NzAiLCJMaW5lQ29sb3IiOm51bGwsIkxpbmVXZWlnaHQiOjAuMCwiTGluZVR5cGUiOjAsIlBhcmVudFN0eWxlIjpudWxsfSwiUGFyZW50U3R5bGUiOnsiJHJlZiI6Ijg4In19LCJIb3Jpem9udGFsQ29ubmVjdG9yU3R5bGUiOnsiJGlkIjoiMTcxIiwiTGluZUNvbG9yIjp7IiRyZWYiOiI5NiJ9LCJMaW5lV2VpZ2h0IjoxLjAsIkxpbmVUeXBlIjowLCJQYXJlbnRTdHlsZSI6eyIkcmVmIjoiOTUifX0sIlZlcnRpY2FsQ29ubmVjdG9yU3R5bGUiOnsiJGlkIjoiMTcy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TczIiwiTWFyZ2luIjp7IiRyZWYiOiIxMDIifSwiUGFkZGluZyI6eyIkcmVmIjoiMTAzIn0sIkJhY2tncm91bmQiOnsiJGlkIjoiMTc0IiwiQ29sb3IiOnsiJGlkIjoiMTc1IiwiQSI6MjU1LCJSIjoyMzEsIkciOjIzMCwiQiI6MjMwfX0sIklzVmlzaWJsZSI6dHJ1ZSwiV2lkdGgiOjAuMCwiSGVpZ2h0IjoxNi4wLCJCb3JkZXJTdHlsZSI6eyIkaWQiOiIxNzYiLCJMaW5lQ29sb3IiOnsiJHJlZiI6IjEwNSJ9LCJMaW5lV2VpZ2h0IjowLjAsIkxpbmVUeXBlIjowLCJQYXJlbnRTdHlsZSI6eyIkcmVmIjoiMTA0In19LCJQYXJlbnRTdHlsZSI6eyIkcmVmIjoiMTAxIn19LCJUaXRsZVN0eWxlIjp7IiRpZCI6IjE3NyIsIkZvbnRTZXR0aW5ncyI6eyIkaWQiOiIxNz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c5IiwiTGluZUNvbG9yIjpudWxsLCJMaW5lV2VpZ2h0IjowLjAsIkxpbmVUeXBlIjowLCJQYXJlbnRTdHlsZSI6bnVsbH0sIlBhcmVudFN0eWxlIjp7IiRyZWYiOiIxMDcifX0sIkRhdGVTdHlsZSI6eyIkaWQiOiIxODAiLCJGb250U2V0dGluZ3MiOnsiJGlkIjoiMTg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xODIiLCJMaW5lQ29sb3IiOm51bGwsIkxpbmVXZWlnaHQiOjAuMCwiTGluZVR5cGUiOjAsIlBhcmVudFN0eWxlIjpudWxsfSwiUGFyZW50U3R5bGUiOnsiJHJlZiI6IjExNCJ9fSwiRGF0ZUZvcm1hdCI6eyIkcmVmIjoiMTIxIn0sIklzVmlzaWJsZSI6dHJ1ZSwiUGFyZW50U3R5bGUiOnsiJHJlZiI6IjgwIn19LCJJbmRleCI6MywiSWQiOiIzYmEyZTU5Ni1jNDI1LTRhN2EtOGU0OC05N2E2NDk0OTM0MmUiLCJJbXBvcnRJZCI6bnVsbCwiVGl0bGUiOiJPcmRlcmluZyBvZiAyIG1vcmUgc2Vuc29ycyAmIHNpbXVsdGFuZW91cyBkYXRhIGR1bXBpbmcuIE9yZGVyaW5nIG9mIHRoZSBjdXN0b20gcm9ib3RpYyBBcm0uIiwiTm90ZSI6bnVsbCwiSHlwZXJsaW5rIjpudWxsLCJJc0NoYW5nZWQiOmZhbHNlLCJJc05ldyI6ZmFsc2V9LHsiJGlkIjoiMTgzIiwiR3JvdXBOYW1lIjpudWxsLCJTdGFydERhdGUiOiIyMDE2LTEwLTE2VDAwOjAwOjAwWiIsIkVuZERhdGUiOiIyMDE2LTExLTA0VDIzOjU5OjU5Ljk5OVoiLCJQZXJjZW50YWdlQ29tcGxldGUiOm51bGwsIlN0eWxlIjp7IiRpZCI6IjE4NCIsIlNoYXBlIjowLCJTaGFwZVRoaWNrbmVzcyI6MSwiRHVyYXRpb25Gb3JtYXQiOjAsIkluY2x1ZGVOb25Xb3JraW5nRGF5c0luRHVyYXRpb24iOnRydWUsIlBlcmNlbnRhZ2VDb21wbGV0ZVN0eWxlIjp7IiRpZCI6IjE4NSIsIkZvbnRTZXR0aW5ncyI6eyIkaWQiOiIxO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xODciLCJMaW5lQ29sb3IiOm51bGwsIkxpbmVXZWlnaHQiOjAuMCwiTGluZVR5cGUiOjAsIlBhcmVudFN0eWxlIjpudWxsfSwiUGFyZW50U3R5bGUiOnsiJHJlZiI6IjgxIn19LCJEdXJhdGlvblN0eWxlIjp7IiRpZCI6IjE4OCIsIkZvbnRTZXR0aW5ncyI6eyIkaWQiOiIxO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xOTAiLCJMaW5lQ29sb3IiOm51bGwsIkxpbmVXZWlnaHQiOjAuMCwiTGluZVR5cGUiOjAsIlBhcmVudFN0eWxlIjpudWxsfSwiUGFyZW50U3R5bGUiOnsiJHJlZiI6Ijg4In19LCJIb3Jpem9udGFsQ29ubmVjdG9yU3R5bGUiOnsiJGlkIjoiMTkxIiwiTGluZUNvbG9yIjp7IiRyZWYiOiI5NiJ9LCJMaW5lV2VpZ2h0IjoxLjAsIkxpbmVUeXBlIjowLCJQYXJlbnRTdHlsZSI6eyIkcmVmIjoiOTUifX0sIlZlcnRpY2FsQ29ubmVjdG9yU3R5bGUiOnsiJGlkIjoiMTky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TkzIiwiTWFyZ2luIjp7IiRyZWYiOiIxMDIifSwiUGFkZGluZyI6eyIkcmVmIjoiMTAzIn0sIkJhY2tncm91bmQiOnsiJGlkIjoiMTk0IiwiQ29sb3IiOnsiJGlkIjoiMTk1IiwiQSI6MjU1LCJSIjoyMzEsIkciOjIzMCwiQiI6MjMwfX0sIklzVmlzaWJsZSI6dHJ1ZSwiV2lkdGgiOjAuMCwiSGVpZ2h0IjoxNi4wLCJCb3JkZXJTdHlsZSI6eyIkaWQiOiIxOTYiLCJMaW5lQ29sb3IiOnsiJHJlZiI6IjEwNSJ9LCJMaW5lV2VpZ2h0IjowLjAsIkxpbmVUeXBlIjowLCJQYXJlbnRTdHlsZSI6eyIkcmVmIjoiMTA0In19LCJQYXJlbnRTdHlsZSI6eyIkcmVmIjoiMTAxIn19LCJUaXRsZVN0eWxlIjp7IiRpZCI6IjE5NyIsIkZvbnRTZXR0aW5ncyI6eyIkaWQiOiIxOT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Tk5IiwiTGluZUNvbG9yIjpudWxsLCJMaW5lV2VpZ2h0IjowLjAsIkxpbmVUeXBlIjowLCJQYXJlbnRTdHlsZSI6bnVsbH0sIlBhcmVudFN0eWxlIjp7IiRyZWYiOiIxMDcifX0sIkRhdGVTdHlsZSI6eyIkaWQiOiIyMDAiLCJGb250U2V0dGluZ3MiOnsiJGlkIjoiMjA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DIiLCJMaW5lQ29sb3IiOm51bGwsIkxpbmVXZWlnaHQiOjAuMCwiTGluZVR5cGUiOjAsIlBhcmVudFN0eWxlIjpudWxsfSwiUGFyZW50U3R5bGUiOnsiJHJlZiI6IjExNCJ9fSwiRGF0ZUZvcm1hdCI6eyIkcmVmIjoiMTIxIn0sIklzVmlzaWJsZSI6dHJ1ZSwiUGFyZW50U3R5bGUiOnsiJHJlZiI6IjgwIn19LCJJbmRleCI6NCwiSWQiOiI3ZWNiMjUzYS0zMDdmLTQ0YzUtYjEwZC00NGYwYzg2NzJiNDMiLCJJbXBvcnRJZCI6bnVsbCwiVGl0bGUiOiJFeHRlbnNpdmUgZGF0YSBkdW1waW5nICYgZGV0ZWN0aW9uIG9mIDMgR2VzdHVyZXMuIiwiTm90ZSI6bnVsbCwiSHlwZXJsaW5rIjpudWxsLCJJc0NoYW5nZWQiOmZhbHNlLCJJc05ldyI6ZmFsc2V9LHsiJGlkIjoiMjAzIiwiR3JvdXBOYW1lIjpudWxsLCJTdGFydERhdGUiOiIyMDE2LTExLTAzVDAwOjAwOjAwWiIsIkVuZERhdGUiOiIyMDE2LTEyLTI0VDIzOjU5OjU5Ljk5OVoiLCJQZXJjZW50YWdlQ29tcGxldGUiOm51bGwsIlN0eWxlIjp7IiRpZCI6IjIwNCIsIlNoYXBlIjowLCJTaGFwZVRoaWNrbmVzcyI6MSwiRHVyYXRpb25Gb3JtYXQiOjAsIkluY2x1ZGVOb25Xb3JraW5nRGF5c0luRHVyYXRpb24iOnRydWUsIlBlcmNlbnRhZ2VDb21wbGV0ZVN0eWxlIjp7IiRpZCI6IjIwNSIsIkZvbnRTZXR0aW5ncyI6eyIkaWQiOiIyMDY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MDciLCJMaW5lQ29sb3IiOm51bGwsIkxpbmVXZWlnaHQiOjAuMCwiTGluZVR5cGUiOjAsIlBhcmVudFN0eWxlIjpudWxsfSwiUGFyZW50U3R5bGUiOnsiJHJlZiI6IjgxIn19LCJEdXJhdGlvblN0eWxlIjp7IiRpZCI6IjIwOCIsIkZvbnRTZXR0aW5ncyI6eyIkaWQiOiIyMDkiLCJGb250U2l6ZSI6MTAsIkZvbnROYW1lIjoiQ2FsaWJyaSIsIklzQm9sZCI6ZmFsc2UsIklzSXRhbGljIjpmYWxzZSwiSXNVbmRlcmxpbmVkIjpmYWxzZSwiUGFyZW50U3R5bGUiOnsiJHJlZiI6Ijg5In19LCJBdXRvU2l6ZSI6MCwiRm9yZWdyb3VuZCI6eyIkcmVmIjoiOTAi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yMTAiLCJMaW5lQ29sb3IiOm51bGwsIkxpbmVXZWlnaHQiOjAuMCwiTGluZVR5cGUiOjAsIlBhcmVudFN0eWxlIjpudWxsfSwiUGFyZW50U3R5bGUiOnsiJHJlZiI6Ijg4In19LCJIb3Jpem9udGFsQ29ubmVjdG9yU3R5bGUiOnsiJGlkIjoiMjExIiwiTGluZUNvbG9yIjp7IiRyZWYiOiI5NiJ9LCJMaW5lV2VpZ2h0IjoxLjAsIkxpbmVUeXBlIjowLCJQYXJlbnRTdHlsZSI6eyIkcmVmIjoiOTUifX0sIlZlcnRpY2FsQ29ubmVjdG9yU3R5bGUiOnsiJGlkIjoiMjEyIiwiTGluZUNvbG9yIjp7IiRyZWYiOiI5OSJ9LCJMaW5lV2VpZ2h0IjowLjAsIkxpbmVUeXBlIjowLCJQYXJlbnRTdHlsZSI6eyIkcmVmIjoiOTgifX0sIk1hcmdpbiI6bnVsbCwiU3RhcnREYXRlUG9zaXRpb24iOjQsIkVuZERhdGVQb3NpdGlvbiI6NCwiVGl0bGVQb3NpdGlvbiI6NSwiRHVyYXRpb25Qb3NpdGlvbiI6NiwiUGVyY2VudGFnZUNvbXBsZXRlZFBvc2l0aW9uIjo2LCJTcGFjaW5nIjo1LCJJc0JlbG93VGltZWJhbmQiOnRydWUsIlBlcmNlbnRhZ2VDb21wbGV0ZVNoYXBlT3BhY2l0eSI6MzUsIlNoYXBlU3R5bGUiOnsiJGlkIjoiMjEzIiwiTWFyZ2luIjp7IiRyZWYiOiIxMDIifSwiUGFkZGluZyI6eyIkcmVmIjoiMTAzIn0sIkJhY2tncm91bmQiOnsiJGlkIjoiMjE0IiwiQ29sb3IiOnsiJGlkIjoiMjE1IiwiQSI6MjU1LCJSIjoyMzEsIkciOjIzMCwiQiI6MjMwfX0sIklzVmlzaWJsZSI6dHJ1ZSwiV2lkdGgiOjAuMCwiSGVpZ2h0IjoxNi4wLCJCb3JkZXJTdHlsZSI6eyIkaWQiOiIyMTYiLCJMaW5lQ29sb3IiOnsiJHJlZiI6IjEwNSJ9LCJMaW5lV2VpZ2h0IjowLjAsIkxpbmVUeXBlIjowLCJQYXJlbnRTdHlsZSI6eyIkcmVmIjoiMTA0In19LCJQYXJlbnRTdHlsZSI6eyIkcmVmIjoiMTAxIn19LCJUaXRsZVN0eWxlIjp7IiRpZCI6IjIxNyIsIkZvbnRTZXR0aW5ncyI6eyIkaWQiOiIyMTgiLCJGb250U2l6ZSI6MTEsIkZvbnROYW1lIjoiQ2FsaWJyaSIsIklzQm9sZCI6dHJ1ZSwiSXNJdGFsaWMiOmZhbHNlLCJJc1VuZGVybGluZWQiOmZhbHNlLCJQYXJlbnRTdHlsZSI6eyIkcmVmIjoiMTA4In19LCJBdXRvU2l6ZSI6MCwiRm9yZWdyb3VuZCI6eyIkcmVmIjoiMTA5In0sIk1heFdpZHRoIjo3MjAuMCwiTWF4SGVpZ2h0IjoiSW5maW5pdHkiLCJTbWFydEZvcmVncm91bmRJc0FjdGl2ZSI6ZmFsc2UsIkhvcml6b250YWxBbGlnbm1lbnQiOjAsIlZlcnRpY2FsQWxpZ25tZW50IjowLCJTbWFydEZvcmVncm91bmQiOm51bGwsIk1hcmdpbiI6eyIkcmVmIjoiMTExIn0sIlBhZGRpbmciOnsiJHJlZiI6IjExMiJ9LCJCYWNrZ3JvdW5kIjp7IiRyZWYiOiIxMTMifSwiSXNWaXNpYmxlIjp0cnVlLCJXaWR0aCI6MC4wLCJIZWlnaHQiOjAuMCwiQm9yZGVyU3R5bGUiOnsiJGlkIjoiMjE5IiwiTGluZUNvbG9yIjpudWxsLCJMaW5lV2VpZ2h0IjowLjAsIkxpbmVUeXBlIjowLCJQYXJlbnRTdHlsZSI6bnVsbH0sIlBhcmVudFN0eWxlIjp7IiRyZWYiOiIxMDcifX0sIkRhdGVTdHlsZSI6eyIkaWQiOiIyMjAiLCJGb250U2V0dGluZ3MiOnsiJGlkIjoiMjIxIiwiRm9udFNpemUiOjEwLCJGb250TmFtZSI6IkNhbGlicmkiLCJJc0JvbGQiOmZhbHNlLCJJc0l0YWxpYyI6ZmFsc2UsIklzVW5kZXJsaW5lZCI6ZmFsc2UsIlBhcmVudFN0eWxlIjp7IiRyZWYiOiIxMTUifX0sIkF1dG9TaXplIjowLCJGb3JlZ3JvdW5kIjp7IiRyZWYiOiIxMTYi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yMjIiLCJMaW5lQ29sb3IiOm51bGwsIkxpbmVXZWlnaHQiOjAuMCwiTGluZVR5cGUiOjAsIlBhcmVudFN0eWxlIjpudWxsfSwiUGFyZW50U3R5bGUiOnsiJHJlZiI6IjExNCJ9fSwiRGF0ZUZvcm1hdCI6eyIkcmVmIjoiMTIxIn0sIklzVmlzaWJsZSI6dHJ1ZSwiUGFyZW50U3R5bGUiOnsiJHJlZiI6IjgwIn19LCJJbmRleCI6NSwiSWQiOiIxOTQxNGM2Mi1hYTQ2LTQ0MjUtYTE3MS1iZjI5NDMxNTE4YmQiLCJJbXBvcnRJZCI6bnVsbCwiVGl0bGUiOiJGZWF0dXJlIEV4dHJhY3Rpb24gJiB3b3JraW5nIG9uIGNsYXNzaWZpZXIiLCJOb3RlIjpudWxsLCJIeXBlcmxpbmsiOm51bGwsIklzQ2hhbmdlZCI6ZmFsc2UsIklzTmV3IjpmYWxzZX0seyIkaWQiOiIyMjMiLCJHcm91cE5hbWUiOm51bGwsIlN0YXJ0RGF0ZSI6IjIwMTctMDEtMDJUMDA6MDA6MDBaIiwiRW5kRGF0ZSI6IjIwMTctMDItMDJUMjM6NTk6NTkuOTk5WiIsIlBlcmNlbnRhZ2VDb21wbGV0ZSI6bnVsbCwiU3R5bGUiOnsiJGlkIjoiMjI0IiwiU2hhcGUiOjAsIlNoYXBlVGhpY2tuZXNzIjoxLCJEdXJhdGlvbkZvcm1hdCI6MCwiSW5jbHVkZU5vbldvcmtpbmdEYXlzSW5EdXJhdGlvbiI6dHJ1ZSwiUGVyY2VudGFnZUNvbXBsZXRlU3R5bGUiOnsiJGlkIjoiMjI1IiwiRm9udFNldHRpbmdzIjp7IiRpZCI6IjIy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yNyIsIkxpbmVDb2xvciI6bnVsbCwiTGluZVdlaWdodCI6MC4wLCJMaW5lVHlwZSI6MCwiUGFyZW50U3R5bGUiOm51bGx9LCJQYXJlbnRTdHlsZSI6eyIkcmVmIjoiODEifX0sIkR1cmF0aW9uU3R5bGUiOnsiJGlkIjoiMjI4IiwiRm9udFNldHRpbmdzIjp7IiRpZCI6IjIy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zMCIsIkxpbmVDb2xvciI6bnVsbCwiTGluZVdlaWdodCI6MC4wLCJMaW5lVHlwZSI6MCwiUGFyZW50U3R5bGUiOm51bGx9LCJQYXJlbnRTdHlsZSI6eyIkcmVmIjoiODgifX0sIkhvcml6b250YWxDb25uZWN0b3JTdHlsZSI6eyIkaWQiOiIyMzEiLCJMaW5lQ29sb3IiOnsiJHJlZiI6Ijk2In0sIkxpbmVXZWlnaHQiOjEuMCwiTGluZVR5cGUiOjAsIlBhcmVudFN0eWxlIjp7IiRyZWYiOiI5NSJ9fSwiVmVydGljYWxDb25uZWN0b3JTdHlsZSI6eyIkaWQiOiIyMzI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yMzMiLCJNYXJnaW4iOnsiJHJlZiI6IjEwMiJ9LCJQYWRkaW5nIjp7IiRyZWYiOiIxMDMifSwiQmFja2dyb3VuZCI6eyIkaWQiOiIyMzQiLCJDb2xvciI6eyIkaWQiOiIyMzUiLCJBIjoyNTUsIlIiOjIzMSwiRyI6MjMwLCJCIjoyMzB9fSwiSXNWaXNpYmxlIjp0cnVlLCJXaWR0aCI6MC4wLCJIZWlnaHQiOjE2LjAsIkJvcmRlclN0eWxlIjp7IiRpZCI6IjIzNiIsIkxpbmVDb2xvciI6eyIkcmVmIjoiMTA1In0sIkxpbmVXZWlnaHQiOjAuMCwiTGluZVR5cGUiOjAsIlBhcmVudFN0eWxlIjp7IiRyZWYiOiIxMDQifX0sIlBhcmVudFN0eWxlIjp7IiRyZWYiOiIxMDEifX0sIlRpdGxlU3R5bGUiOnsiJGlkIjoiMjM3IiwiRm9udFNldHRpbmdzIjp7IiRpZCI6IjIzO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MzkiLCJMaW5lQ29sb3IiOm51bGwsIkxpbmVXZWlnaHQiOjAuMCwiTGluZVR5cGUiOjAsIlBhcmVudFN0eWxlIjpudWxsfSwiUGFyZW50U3R5bGUiOnsiJHJlZiI6IjEwNyJ9fSwiRGF0ZVN0eWxlIjp7IiRpZCI6IjI0MCIsIkZvbnRTZXR0aW5ncyI6eyIkaWQiOiIyN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0MiIsIkxpbmVDb2xvciI6bnVsbCwiTGluZVdlaWdodCI6MC4wLCJMaW5lVHlwZSI6MCwiUGFyZW50U3R5bGUiOm51bGx9LCJQYXJlbnRTdHlsZSI6eyIkcmVmIjoiMTE0In19LCJEYXRlRm9ybWF0Ijp7IiRyZWYiOiIxMjEifSwiSXNWaXNpYmxlIjp0cnVlLCJQYXJlbnRTdHlsZSI6eyIkcmVmIjoiODAifX0sIkluZGV4Ijo2LCJJZCI6ImNhNjhmNDU5LWZmMDItNGViZS04ODdiLTk0NTQ5YWY2Yzg0ZCIsIkltcG9ydElkIjpudWxsLCJUaXRsZSI6IkltcGxlbWVudGluZyBtYWNoaW5lIGxlYXJuaW5nIGZvciBnZXN0dXJlIGRldGVjdGlvbiIsIk5vdGUiOm51bGwsIkh5cGVybGluayI6bnVsbCwiSXNDaGFuZ2VkIjpmYWxzZSwiSXNOZXciOmZhbHNlfSx7IiRpZCI6IjI0MyIsIkdyb3VwTmFtZSI6bnVsbCwiU3RhcnREYXRlIjoiMjAxNy0wMi0wM1QwMDowMDowMFoiLCJFbmREYXRlIjoiMjAxNy0wMi0xMFQyMzo1OTo1OS45OTlaIiwiUGVyY2VudGFnZUNvbXBsZXRlIjpudWxsLCJTdHlsZSI6eyIkaWQiOiIyNDQiLCJTaGFwZSI6MCwiU2hhcGVUaGlja25lc3MiOjEsIkR1cmF0aW9uRm9ybWF0IjowLCJJbmNsdWRlTm9uV29ya2luZ0RheXNJbkR1cmF0aW9uIjp0cnVlLCJQZXJjZW50YWdlQ29tcGxldGVTdHlsZSI6eyIkaWQiOiIyNDUiLCJGb250U2V0dGluZ3MiOnsiJGlkIjoiMjQ2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Q3IiwiTGluZUNvbG9yIjpudWxsLCJMaW5lV2VpZ2h0IjowLjAsIkxpbmVUeXBlIjowLCJQYXJlbnRTdHlsZSI6bnVsbH0sIlBhcmVudFN0eWxlIjp7IiRyZWYiOiI4MSJ9fSwiRHVyYXRpb25TdHlsZSI6eyIkaWQiOiIyNDgiLCJGb250U2V0dGluZ3MiOnsiJGlkIjoiMjQ5IiwiRm9udFNpemUiOjEwLCJGb250TmFtZSI6IkNhbGlicmkiLCJJc0JvbGQiOmZhbHNlLCJJc0l0YWxpYyI6ZmFsc2UsIklzVW5kZXJsaW5lZCI6ZmFsc2UsIlBhcmVudFN0eWxlIjp7IiRyZWYiOiI4OSJ9fSwiQXV0b1NpemUiOjAsIkZvcmVncm91bmQiOnsiJHJlZiI6IjkwIn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UwIiwiTGluZUNvbG9yIjpudWxsLCJMaW5lV2VpZ2h0IjowLjAsIkxpbmVUeXBlIjowLCJQYXJlbnRTdHlsZSI6bnVsbH0sIlBhcmVudFN0eWxlIjp7IiRyZWYiOiI4OCJ9fSwiSG9yaXpvbnRhbENvbm5lY3RvclN0eWxlIjp7IiRpZCI6IjI1MSIsIkxpbmVDb2xvciI6eyIkcmVmIjoiOTYifSwiTGluZVdlaWdodCI6MS4wLCJMaW5lVHlwZSI6MCwiUGFyZW50U3R5bGUiOnsiJHJlZiI6Ijk1In19LCJWZXJ0aWNhbENvbm5lY3RvclN0eWxlIjp7IiRpZCI6IjI1MiIsIkxpbmVDb2xvciI6eyIkcmVmIjoiOTkifSwiTGluZVdlaWdodCI6MC4wLCJMaW5lVHlwZSI6MCwiUGFyZW50U3R5bGUiOnsiJHJlZiI6Ijk4In19LCJNYXJnaW4iOm51bGwsIlN0YXJ0RGF0ZVBvc2l0aW9uIjo0LCJFbmREYXRlUG9zaXRpb24iOjQsIlRpdGxlUG9zaXRpb24iOjUsIkR1cmF0aW9uUG9zaXRpb24iOjYsIlBlcmNlbnRhZ2VDb21wbGV0ZWRQb3NpdGlvbiI6NiwiU3BhY2luZyI6NSwiSXNCZWxvd1RpbWViYW5kIjp0cnVlLCJQZXJjZW50YWdlQ29tcGxldGVTaGFwZU9wYWNpdHkiOjM1LCJTaGFwZVN0eWxlIjp7IiRpZCI6IjI1MyIsIk1hcmdpbiI6eyIkcmVmIjoiMTAyIn0sIlBhZGRpbmciOnsiJHJlZiI6IjEwMyJ9LCJCYWNrZ3JvdW5kIjp7IiRpZCI6IjI1NCIsIkNvbG9yIjp7IiRpZCI6IjI1NSIsIkEiOjI1NSwiUiI6MjMxLCJHIjoyMzAsIkIiOjIzMH19LCJJc1Zpc2libGUiOnRydWUsIldpZHRoIjowLjAsIkhlaWdodCI6MTYuMCwiQm9yZGVyU3R5bGUiOnsiJGlkIjoiMjU2IiwiTGluZUNvbG9yIjp7IiRyZWYiOiIxMDUifSwiTGluZVdlaWdodCI6MC4wLCJMaW5lVHlwZSI6MCwiUGFyZW50U3R5bGUiOnsiJHJlZiI6IjEwNCJ9fSwiUGFyZW50U3R5bGUiOnsiJHJlZiI6IjEwMSJ9fSwiVGl0bGVTdHlsZSI6eyIkaWQiOiIyNTciLCJGb250U2V0dGluZ3MiOnsiJGlkIjoiMjU4IiwiRm9udFNpemUiOjExLCJGb250TmFtZSI6IkNhbGlicmkiLCJJc0JvbGQiOnRydWUsIklzSXRhbGljIjpmYWxzZSwiSXNVbmRlcmxpbmVkIjpmYWxzZSwiUGFyZW50U3R5bGUiOnsiJHJlZiI6IjEwOCJ9fSwiQXV0b1NpemUiOjAsIkZvcmVncm91bmQiOnsiJHJlZiI6IjEwOSJ9LCJNYXhXaWR0aCI6NzIwLjAsIk1heEhlaWdodCI6IkluZmluaXR5IiwiU21hcnRGb3JlZ3JvdW5kSXNBY3RpdmUiOmZhbHNlLCJIb3Jpem9udGFsQWxpZ25tZW50IjowLCJWZXJ0aWNhbEFsaWdubWVudCI6MCwiU21hcnRGb3JlZ3JvdW5kIjpudWxsLCJNYXJnaW4iOnsiJHJlZiI6IjExMSJ9LCJQYWRkaW5nIjp7IiRyZWYiOiIxMTIifSwiQmFja2dyb3VuZCI6eyIkcmVmIjoiMTEzIn0sIklzVmlzaWJsZSI6dHJ1ZSwiV2lkdGgiOjAuMCwiSGVpZ2h0IjowLjAsIkJvcmRlclN0eWxlIjp7IiRpZCI6IjI1OSIsIkxpbmVDb2xvciI6bnVsbCwiTGluZVdlaWdodCI6MC4wLCJMaW5lVHlwZSI6MCwiUGFyZW50U3R5bGUiOm51bGx9LCJQYXJlbnRTdHlsZSI6eyIkcmVmIjoiMTA3In19LCJEYXRlU3R5bGUiOnsiJGlkIjoiMjYwIiwiRm9udFNldHRpbmdzIjp7IiRpZCI6IjI2MSIsIkZvbnRTaXplIjoxMCwiRm9udE5hbWUiOiJDYWxpYnJpIiwiSXNCb2xkIjpmYWxzZSwiSXNJdGFsaWMiOmZhbHNlLCJJc1VuZGVybGluZWQiOmZhbHNlLCJQYXJlbnRTdHlsZSI6eyIkcmVmIjoiMTE1In19LCJBdXRvU2l6ZSI6MCwiRm9yZWdyb3VuZCI6eyIkcmVmIjoiMTE2In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YyIiwiTGluZUNvbG9yIjpudWxsLCJMaW5lV2VpZ2h0IjowLjAsIkxpbmVUeXBlIjowLCJQYXJlbnRTdHlsZSI6bnVsbH0sIlBhcmVudFN0eWxlIjp7IiRyZWYiOiIxMTQifX0sIkRhdGVGb3JtYXQiOnsiJHJlZiI6IjEyMSJ9LCJJc1Zpc2libGUiOnRydWUsIlBhcmVudFN0eWxlIjp7IiRyZWYiOiI4MCJ9fSwiSW5kZXgiOjcsIklkIjoiZDZhOTcxNDMtMjMyZS00NzlhLWFiMTktNDUyODBiYWM3NDhhIiwiSW1wb3J0SWQiOm51bGwsIlRpdGxlIjoiVGVzdGluZyBvbiBSb2JvdGljIEFybSBmb3IgMTAgR2VzdHVyZXMiLCJOb3RlIjpudWxsLCJIeXBlcmxpbmsiOm51bGwsIklzQ2hhbmdlZCI6ZmFsc2UsIklzTmV3IjpmYWxzZX0seyIkaWQiOiIyNjMiLCJHcm91cE5hbWUiOm51bGwsIlN0YXJ0RGF0ZSI6IjIwMTctMDItMjdUMDA6MDA6MDBaIiwiRW5kRGF0ZSI6IjIwMTctMDQtMDZUMjM6NTk6NTkuOTk5WiIsIlBlcmNlbnRhZ2VDb21wbGV0ZSI6bnVsbCwiU3R5bGUiOnsiJGlkIjoiMjY0IiwiU2hhcGUiOjAsIlNoYXBlVGhpY2tuZXNzIjoxLCJEdXJhdGlvbkZvcm1hdCI6MCwiSW5jbHVkZU5vbldvcmtpbmdEYXlzSW5EdXJhdGlvbiI6dHJ1ZSwiUGVyY2VudGFnZUNvbXBsZXRlU3R5bGUiOnsiJGlkIjoiMjY1IiwiRm9udFNldHRpbmdzIjp7IiRpZCI6IjI2Ni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I2NyIsIkxpbmVDb2xvciI6bnVsbCwiTGluZVdlaWdodCI6MC4wLCJMaW5lVHlwZSI6MCwiUGFyZW50U3R5bGUiOm51bGx9LCJQYXJlbnRTdHlsZSI6eyIkcmVmIjoiODEifX0sIkR1cmF0aW9uU3R5bGUiOnsiJGlkIjoiMjY4IiwiRm9udFNldHRpbmdzIjp7IiRpZCI6IjI2OSIsIkZvbnRTaXplIjoxMCwiRm9udE5hbWUiOiJDYWxpYnJpIiwiSXNCb2xkIjpmYWxzZSwiSXNJdGFsaWMiOmZhbHNlLCJJc1VuZGVybGluZWQiOmZhbHNlLCJQYXJlbnRTdHlsZSI6eyIkcmVmIjoiODkifX0sIkF1dG9TaXplIjowLCJGb3JlZ3JvdW5kIjp7IiRyZWYiOiI5MCJ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3MCIsIkxpbmVDb2xvciI6bnVsbCwiTGluZVdlaWdodCI6MC4wLCJMaW5lVHlwZSI6MCwiUGFyZW50U3R5bGUiOm51bGx9LCJQYXJlbnRTdHlsZSI6eyIkcmVmIjoiODgifX0sIkhvcml6b250YWxDb25uZWN0b3JTdHlsZSI6eyIkaWQiOiIyNzEiLCJMaW5lQ29sb3IiOnsiJHJlZiI6Ijk2In0sIkxpbmVXZWlnaHQiOjEuMCwiTGluZVR5cGUiOjAsIlBhcmVudFN0eWxlIjp7IiRyZWYiOiI5NSJ9fSwiVmVydGljYWxDb25uZWN0b3JTdHlsZSI6eyIkaWQiOiIyNzIiLCJMaW5lQ29sb3IiOnsiJHJlZiI6Ijk5In0sIkxpbmVXZWlnaHQiOjAuMCwiTGluZVR5cGUiOjAsIlBhcmVudFN0eWxlIjp7IiRyZWYiOiI5OCJ9fSwiTWFyZ2luIjpudWxsLCJTdGFydERhdGVQb3NpdGlvbiI6NCwiRW5kRGF0ZVBvc2l0aW9uIjo0LCJUaXRsZVBvc2l0aW9uIjo1LCJEdXJhdGlvblBvc2l0aW9uIjo2LCJQZXJjZW50YWdlQ29tcGxldGVkUG9zaXRpb24iOjYsIlNwYWNpbmciOjUsIklzQmVsb3dUaW1lYmFuZCI6dHJ1ZSwiUGVyY2VudGFnZUNvbXBsZXRlU2hhcGVPcGFjaXR5IjozNSwiU2hhcGVTdHlsZSI6eyIkaWQiOiIyNzMiLCJNYXJnaW4iOnsiJHJlZiI6IjEwMiJ9LCJQYWRkaW5nIjp7IiRyZWYiOiIxMDMifSwiQmFja2dyb3VuZCI6eyIkaWQiOiIyNzQiLCJDb2xvciI6eyIkaWQiOiIyNzUiLCJBIjoyNTUsIlIiOjIzMSwiRyI6MjMwLCJCIjoyMzB9fSwiSXNWaXNpYmxlIjp0cnVlLCJXaWR0aCI6MC4wLCJIZWlnaHQiOjE2LjAsIkJvcmRlclN0eWxlIjp7IiRpZCI6IjI3NiIsIkxpbmVDb2xvciI6eyIkcmVmIjoiMTA1In0sIkxpbmVXZWlnaHQiOjAuMCwiTGluZVR5cGUiOjAsIlBhcmVudFN0eWxlIjp7IiRyZWYiOiIxMDQifX0sIlBhcmVudFN0eWxlIjp7IiRyZWYiOiIxMDEifX0sIlRpdGxlU3R5bGUiOnsiJGlkIjoiMjc3IiwiRm9udFNldHRpbmdzIjp7IiRpZCI6IjI3OCIsIkZvbnRTaXplIjoxMSwiRm9udE5hbWUiOiJDYWxpYnJpIiwiSXNCb2xkIjp0cnVlLCJJc0l0YWxpYyI6ZmFsc2UsIklzVW5kZXJsaW5lZCI6ZmFsc2UsIlBhcmVudFN0eWxlIjp7IiRyZWYiOiIxMDgifX0sIkF1dG9TaXplIjowLCJGb3JlZ3JvdW5kIjp7IiRyZWYiOiIxMDkifSwiTWF4V2lkdGgiOjcyMC4wLCJNYXhIZWlnaHQiOiJJbmZpbml0eSIsIlNtYXJ0Rm9yZWdyb3VuZElzQWN0aXZlIjpmYWxzZSwiSG9yaXpvbnRhbEFsaWdubWVudCI6MCwiVmVydGljYWxBbGlnbm1lbnQiOjAsIlNtYXJ0Rm9yZWdyb3VuZCI6bnVsbCwiTWFyZ2luIjp7IiRyZWYiOiIxMTEifSwiUGFkZGluZyI6eyIkcmVmIjoiMTEyIn0sIkJhY2tncm91bmQiOnsiJHJlZiI6IjExMyJ9LCJJc1Zpc2libGUiOnRydWUsIldpZHRoIjowLjAsIkhlaWdodCI6MC4wLCJCb3JkZXJTdHlsZSI6eyIkaWQiOiIyNzkiLCJMaW5lQ29sb3IiOm51bGwsIkxpbmVXZWlnaHQiOjAuMCwiTGluZVR5cGUiOjAsIlBhcmVudFN0eWxlIjpudWxsfSwiUGFyZW50U3R5bGUiOnsiJHJlZiI6IjEwNyJ9fSwiRGF0ZVN0eWxlIjp7IiRpZCI6IjI4MCIsIkZvbnRTZXR0aW5ncyI6eyIkaWQiOiIyODEiLCJGb250U2l6ZSI6MTAsIkZvbnROYW1lIjoiQ2FsaWJyaSIsIklzQm9sZCI6ZmFsc2UsIklzSXRhbGljIjpmYWxzZSwiSXNVbmRlcmxpbmVkIjpmYWxzZSwiUGFyZW50U3R5bGUiOnsiJHJlZiI6IjExNSJ9fSwiQXV0b1NpemUiOjAsIkZvcmVncm91bmQiOnsiJHJlZiI6IjExNiJ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I4MiIsIkxpbmVDb2xvciI6bnVsbCwiTGluZVdlaWdodCI6MC4wLCJMaW5lVHlwZSI6MCwiUGFyZW50U3R5bGUiOm51bGx9LCJQYXJlbnRTdHlsZSI6eyIkcmVmIjoiMTE0In19LCJEYXRlRm9ybWF0Ijp7IiRyZWYiOiIxMjEifSwiSXNWaXNpYmxlIjp0cnVlLCJQYXJlbnRTdHlsZSI6eyIkcmVmIjoiODAifX0sIkluZGV4Ijo4LCJJZCI6IjBhNzNkNWU3LTJjNjMtNGM1OC04ZmI4LWQwZTVlNmEyMzM5ZCIsIkltcG9ydElkIjpudWxsLCJUaXRsZSI6IlNpZ25hbCBJbnNlcnRpb24gZm9yIHBhcmFseXplZCBwZXJzb25zIiwiTm90ZSI6bnVsbCwiSHlwZXJsaW5rIjpudWxsLCJJc0NoYW5nZWQiOmZhbHNlLCJJc05ldyI6ZmFsc2V9XSwiTXNQcm9qZWN0SXRlbXNUcmVlIjp7IiRpZCI6IjI4MyIsIlJvb3QiOnsiSW1wb3J0SWQiOm51bGwsIklzSW1wb3J0ZWQiOmZhbHNlLCJDaGlsZHJlbiI6W119fSwiTWV0YWRhdGEiOnsiJGlkIjoiMjg0In0sIlNldHRpbmdzIjp7IiRpZCI6IjI4NSIsIkltcGFPcHRpb25zIjp7IiRpZCI6IjI4N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dHJ1ZSwiSW1wb3J0VHlwZSI6MCwiRmlsZVBhdGgiOm51bGwsIlRpbWVsaW5lSW1wb3J0ZWQiOmZhbHNlLCJUaW1lbGluZUltcG9ydGVkRnJvbUV4Y2Vs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1136</Words>
  <Application>Microsoft Office PowerPoint</Application>
  <PresentationFormat>Widescreen</PresentationFormat>
  <Paragraphs>226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Adobe Hebrew</vt:lpstr>
      <vt:lpstr>Arial</vt:lpstr>
      <vt:lpstr>Calibri</vt:lpstr>
      <vt:lpstr>Calibri Light</vt:lpstr>
      <vt:lpstr>Times New Roman</vt:lpstr>
      <vt:lpstr>Wingdings</vt:lpstr>
      <vt:lpstr>Office Theme</vt:lpstr>
      <vt:lpstr>Electromyography(EMG) based Robotic Arm</vt:lpstr>
      <vt:lpstr>Team Introduction</vt:lpstr>
      <vt:lpstr>Problem Statement</vt:lpstr>
      <vt:lpstr>Proposed Solution</vt:lpstr>
      <vt:lpstr>Block Diagram</vt:lpstr>
      <vt:lpstr>EMG</vt:lpstr>
      <vt:lpstr>Anatomy Overview &amp; Electrode Placement</vt:lpstr>
      <vt:lpstr>Anterior or Flexor Compartment</vt:lpstr>
      <vt:lpstr>Posterior or Extensor compartment</vt:lpstr>
      <vt:lpstr>Flow  Diagram</vt:lpstr>
      <vt:lpstr>Distinct EMG Signals for Each Gesture </vt:lpstr>
      <vt:lpstr>Distinct EMG Signals for Each Gesture </vt:lpstr>
      <vt:lpstr>FEATURE EXTRACTION</vt:lpstr>
      <vt:lpstr>MACHINE LEARNING</vt:lpstr>
      <vt:lpstr>COST EFFECTIVE SOLUTION FOR EMG HAND</vt:lpstr>
      <vt:lpstr>Signal Insertion for paralyzed  </vt:lpstr>
      <vt:lpstr>What we have done so far?:</vt:lpstr>
      <vt:lpstr>Hardware</vt:lpstr>
      <vt:lpstr>Hardware</vt:lpstr>
      <vt:lpstr>Applications</vt:lpstr>
      <vt:lpstr>Applications</vt:lpstr>
      <vt:lpstr>Audience</vt:lpstr>
      <vt:lpstr>Future Deliverables</vt:lpstr>
      <vt:lpstr>Gantt Chart</vt:lpstr>
      <vt:lpstr>REFERENCES</vt:lpstr>
    </vt:vector>
  </TitlesOfParts>
  <Company>EED UET Lahore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Department of  Electrical Engineering UET Lahore  Prof. Dr. Tahir Izhar (Chairman)</dc:title>
  <dc:creator>Alinspiron</dc:creator>
  <cp:lastModifiedBy>Mamoon Masud</cp:lastModifiedBy>
  <cp:revision>58</cp:revision>
  <dcterms:created xsi:type="dcterms:W3CDTF">2016-09-27T20:20:47Z</dcterms:created>
  <dcterms:modified xsi:type="dcterms:W3CDTF">2016-11-10T13:03:56Z</dcterms:modified>
</cp:coreProperties>
</file>